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</p:sldMasterIdLst>
  <p:notesMasterIdLst>
    <p:notesMasterId r:id="rId17"/>
  </p:notesMasterIdLst>
  <p:sldIdLst>
    <p:sldId id="256" r:id="rId3"/>
    <p:sldId id="257" r:id="rId4"/>
    <p:sldId id="259" r:id="rId5"/>
    <p:sldId id="283" r:id="rId6"/>
    <p:sldId id="297" r:id="rId7"/>
    <p:sldId id="284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80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3" roundtripDataSignature="AMtx7mgO/RY32JqFouurFOAA6CwVDTwH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5DC37F-3FB1-414A-AEA3-6E44EE953C74}">
  <a:tblStyle styleId="{375DC37F-3FB1-414A-AEA3-6E44EE953C7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33" Type="http://customschemas.google.com/relationships/presentationmetadata" Target="meta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8" name="Google Shape;13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975786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591228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68572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497138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2" name="Google Shape;402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8" name="Google Shape;15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34428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012184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98007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16800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16091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92678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obj">
  <p:cSld name="OBJECT"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3999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7"/>
          <p:cNvSpPr/>
          <p:nvPr/>
        </p:nvSpPr>
        <p:spPr>
          <a:xfrm>
            <a:off x="4241101" y="573215"/>
            <a:ext cx="3959543" cy="3959542"/>
          </a:xfrm>
          <a:custGeom>
            <a:avLst/>
            <a:gdLst/>
            <a:ahLst/>
            <a:cxnLst/>
            <a:rect l="l" t="t" r="r" b="b"/>
            <a:pathLst>
              <a:path w="5279390" h="5279390" extrusionOk="0">
                <a:moveTo>
                  <a:pt x="2639568" y="0"/>
                </a:moveTo>
                <a:lnTo>
                  <a:pt x="2591077" y="436"/>
                </a:lnTo>
                <a:lnTo>
                  <a:pt x="2542798" y="1740"/>
                </a:lnTo>
                <a:lnTo>
                  <a:pt x="2494738" y="3905"/>
                </a:lnTo>
                <a:lnTo>
                  <a:pt x="2446905" y="6923"/>
                </a:lnTo>
                <a:lnTo>
                  <a:pt x="2399307" y="10786"/>
                </a:lnTo>
                <a:lnTo>
                  <a:pt x="2351951" y="15488"/>
                </a:lnTo>
                <a:lnTo>
                  <a:pt x="2304843" y="21020"/>
                </a:lnTo>
                <a:lnTo>
                  <a:pt x="2257993" y="27375"/>
                </a:lnTo>
                <a:lnTo>
                  <a:pt x="2211406" y="34546"/>
                </a:lnTo>
                <a:lnTo>
                  <a:pt x="2165091" y="42525"/>
                </a:lnTo>
                <a:lnTo>
                  <a:pt x="2119056" y="51305"/>
                </a:lnTo>
                <a:lnTo>
                  <a:pt x="2073306" y="60879"/>
                </a:lnTo>
                <a:lnTo>
                  <a:pt x="2027851" y="71238"/>
                </a:lnTo>
                <a:lnTo>
                  <a:pt x="1982697" y="82376"/>
                </a:lnTo>
                <a:lnTo>
                  <a:pt x="1937852" y="94285"/>
                </a:lnTo>
                <a:lnTo>
                  <a:pt x="1893323" y="106957"/>
                </a:lnTo>
                <a:lnTo>
                  <a:pt x="1849118" y="120385"/>
                </a:lnTo>
                <a:lnTo>
                  <a:pt x="1805245" y="134563"/>
                </a:lnTo>
                <a:lnTo>
                  <a:pt x="1761710" y="149481"/>
                </a:lnTo>
                <a:lnTo>
                  <a:pt x="1718521" y="165133"/>
                </a:lnTo>
                <a:lnTo>
                  <a:pt x="1675685" y="181511"/>
                </a:lnTo>
                <a:lnTo>
                  <a:pt x="1633211" y="198608"/>
                </a:lnTo>
                <a:lnTo>
                  <a:pt x="1591105" y="216417"/>
                </a:lnTo>
                <a:lnTo>
                  <a:pt x="1549376" y="234929"/>
                </a:lnTo>
                <a:lnTo>
                  <a:pt x="1508029" y="254138"/>
                </a:lnTo>
                <a:lnTo>
                  <a:pt x="1467074" y="274036"/>
                </a:lnTo>
                <a:lnTo>
                  <a:pt x="1426516" y="294616"/>
                </a:lnTo>
                <a:lnTo>
                  <a:pt x="1386365" y="315869"/>
                </a:lnTo>
                <a:lnTo>
                  <a:pt x="1346627" y="337790"/>
                </a:lnTo>
                <a:lnTo>
                  <a:pt x="1307309" y="360369"/>
                </a:lnTo>
                <a:lnTo>
                  <a:pt x="1268420" y="383600"/>
                </a:lnTo>
                <a:lnTo>
                  <a:pt x="1229966" y="407476"/>
                </a:lnTo>
                <a:lnTo>
                  <a:pt x="1191955" y="431988"/>
                </a:lnTo>
                <a:lnTo>
                  <a:pt x="1154395" y="457130"/>
                </a:lnTo>
                <a:lnTo>
                  <a:pt x="1117293" y="482893"/>
                </a:lnTo>
                <a:lnTo>
                  <a:pt x="1080656" y="509272"/>
                </a:lnTo>
                <a:lnTo>
                  <a:pt x="1044492" y="536257"/>
                </a:lnTo>
                <a:lnTo>
                  <a:pt x="1008808" y="563841"/>
                </a:lnTo>
                <a:lnTo>
                  <a:pt x="973612" y="592018"/>
                </a:lnTo>
                <a:lnTo>
                  <a:pt x="938911" y="620780"/>
                </a:lnTo>
                <a:lnTo>
                  <a:pt x="904713" y="650118"/>
                </a:lnTo>
                <a:lnTo>
                  <a:pt x="871025" y="680027"/>
                </a:lnTo>
                <a:lnTo>
                  <a:pt x="837854" y="710498"/>
                </a:lnTo>
                <a:lnTo>
                  <a:pt x="805209" y="741523"/>
                </a:lnTo>
                <a:lnTo>
                  <a:pt x="773096" y="773096"/>
                </a:lnTo>
                <a:lnTo>
                  <a:pt x="741523" y="805209"/>
                </a:lnTo>
                <a:lnTo>
                  <a:pt x="710498" y="837854"/>
                </a:lnTo>
                <a:lnTo>
                  <a:pt x="680027" y="871025"/>
                </a:lnTo>
                <a:lnTo>
                  <a:pt x="650118" y="904713"/>
                </a:lnTo>
                <a:lnTo>
                  <a:pt x="620780" y="938911"/>
                </a:lnTo>
                <a:lnTo>
                  <a:pt x="592018" y="973612"/>
                </a:lnTo>
                <a:lnTo>
                  <a:pt x="563841" y="1008808"/>
                </a:lnTo>
                <a:lnTo>
                  <a:pt x="536257" y="1044492"/>
                </a:lnTo>
                <a:lnTo>
                  <a:pt x="509272" y="1080656"/>
                </a:lnTo>
                <a:lnTo>
                  <a:pt x="482893" y="1117293"/>
                </a:lnTo>
                <a:lnTo>
                  <a:pt x="457130" y="1154395"/>
                </a:lnTo>
                <a:lnTo>
                  <a:pt x="431988" y="1191955"/>
                </a:lnTo>
                <a:lnTo>
                  <a:pt x="407476" y="1229966"/>
                </a:lnTo>
                <a:lnTo>
                  <a:pt x="383600" y="1268420"/>
                </a:lnTo>
                <a:lnTo>
                  <a:pt x="360369" y="1307309"/>
                </a:lnTo>
                <a:lnTo>
                  <a:pt x="337790" y="1346627"/>
                </a:lnTo>
                <a:lnTo>
                  <a:pt x="315869" y="1386365"/>
                </a:lnTo>
                <a:lnTo>
                  <a:pt x="294616" y="1426516"/>
                </a:lnTo>
                <a:lnTo>
                  <a:pt x="274036" y="1467074"/>
                </a:lnTo>
                <a:lnTo>
                  <a:pt x="254138" y="1508029"/>
                </a:lnTo>
                <a:lnTo>
                  <a:pt x="234929" y="1549376"/>
                </a:lnTo>
                <a:lnTo>
                  <a:pt x="216417" y="1591105"/>
                </a:lnTo>
                <a:lnTo>
                  <a:pt x="198608" y="1633211"/>
                </a:lnTo>
                <a:lnTo>
                  <a:pt x="181511" y="1675685"/>
                </a:lnTo>
                <a:lnTo>
                  <a:pt x="165133" y="1718521"/>
                </a:lnTo>
                <a:lnTo>
                  <a:pt x="149481" y="1761710"/>
                </a:lnTo>
                <a:lnTo>
                  <a:pt x="134563" y="1805245"/>
                </a:lnTo>
                <a:lnTo>
                  <a:pt x="120385" y="1849118"/>
                </a:lnTo>
                <a:lnTo>
                  <a:pt x="106957" y="1893323"/>
                </a:lnTo>
                <a:lnTo>
                  <a:pt x="94285" y="1937852"/>
                </a:lnTo>
                <a:lnTo>
                  <a:pt x="82376" y="1982697"/>
                </a:lnTo>
                <a:lnTo>
                  <a:pt x="71238" y="2027851"/>
                </a:lnTo>
                <a:lnTo>
                  <a:pt x="60879" y="2073306"/>
                </a:lnTo>
                <a:lnTo>
                  <a:pt x="51305" y="2119056"/>
                </a:lnTo>
                <a:lnTo>
                  <a:pt x="42525" y="2165091"/>
                </a:lnTo>
                <a:lnTo>
                  <a:pt x="34546" y="2211406"/>
                </a:lnTo>
                <a:lnTo>
                  <a:pt x="27375" y="2257993"/>
                </a:lnTo>
                <a:lnTo>
                  <a:pt x="21020" y="2304843"/>
                </a:lnTo>
                <a:lnTo>
                  <a:pt x="15488" y="2351951"/>
                </a:lnTo>
                <a:lnTo>
                  <a:pt x="10786" y="2399307"/>
                </a:lnTo>
                <a:lnTo>
                  <a:pt x="6923" y="2446905"/>
                </a:lnTo>
                <a:lnTo>
                  <a:pt x="3905" y="2494738"/>
                </a:lnTo>
                <a:lnTo>
                  <a:pt x="1740" y="2542798"/>
                </a:lnTo>
                <a:lnTo>
                  <a:pt x="436" y="2591077"/>
                </a:lnTo>
                <a:lnTo>
                  <a:pt x="0" y="2639567"/>
                </a:lnTo>
                <a:lnTo>
                  <a:pt x="436" y="2688058"/>
                </a:lnTo>
                <a:lnTo>
                  <a:pt x="1740" y="2736337"/>
                </a:lnTo>
                <a:lnTo>
                  <a:pt x="3905" y="2784397"/>
                </a:lnTo>
                <a:lnTo>
                  <a:pt x="6923" y="2832230"/>
                </a:lnTo>
                <a:lnTo>
                  <a:pt x="10786" y="2879828"/>
                </a:lnTo>
                <a:lnTo>
                  <a:pt x="15488" y="2927184"/>
                </a:lnTo>
                <a:lnTo>
                  <a:pt x="21020" y="2974292"/>
                </a:lnTo>
                <a:lnTo>
                  <a:pt x="27375" y="3021142"/>
                </a:lnTo>
                <a:lnTo>
                  <a:pt x="34546" y="3067729"/>
                </a:lnTo>
                <a:lnTo>
                  <a:pt x="42525" y="3114044"/>
                </a:lnTo>
                <a:lnTo>
                  <a:pt x="51305" y="3160079"/>
                </a:lnTo>
                <a:lnTo>
                  <a:pt x="60879" y="3205829"/>
                </a:lnTo>
                <a:lnTo>
                  <a:pt x="71238" y="3251284"/>
                </a:lnTo>
                <a:lnTo>
                  <a:pt x="82376" y="3296438"/>
                </a:lnTo>
                <a:lnTo>
                  <a:pt x="94285" y="3341283"/>
                </a:lnTo>
                <a:lnTo>
                  <a:pt x="106957" y="3385812"/>
                </a:lnTo>
                <a:lnTo>
                  <a:pt x="120385" y="3430017"/>
                </a:lnTo>
                <a:lnTo>
                  <a:pt x="134563" y="3473890"/>
                </a:lnTo>
                <a:lnTo>
                  <a:pt x="149481" y="3517425"/>
                </a:lnTo>
                <a:lnTo>
                  <a:pt x="165133" y="3560614"/>
                </a:lnTo>
                <a:lnTo>
                  <a:pt x="181511" y="3603450"/>
                </a:lnTo>
                <a:lnTo>
                  <a:pt x="198608" y="3645924"/>
                </a:lnTo>
                <a:lnTo>
                  <a:pt x="216417" y="3688030"/>
                </a:lnTo>
                <a:lnTo>
                  <a:pt x="234929" y="3729759"/>
                </a:lnTo>
                <a:lnTo>
                  <a:pt x="254138" y="3771106"/>
                </a:lnTo>
                <a:lnTo>
                  <a:pt x="274036" y="3812061"/>
                </a:lnTo>
                <a:lnTo>
                  <a:pt x="294616" y="3852619"/>
                </a:lnTo>
                <a:lnTo>
                  <a:pt x="315869" y="3892770"/>
                </a:lnTo>
                <a:lnTo>
                  <a:pt x="337790" y="3932508"/>
                </a:lnTo>
                <a:lnTo>
                  <a:pt x="360369" y="3971826"/>
                </a:lnTo>
                <a:lnTo>
                  <a:pt x="383600" y="4010715"/>
                </a:lnTo>
                <a:lnTo>
                  <a:pt x="407476" y="4049169"/>
                </a:lnTo>
                <a:lnTo>
                  <a:pt x="431988" y="4087180"/>
                </a:lnTo>
                <a:lnTo>
                  <a:pt x="457130" y="4124740"/>
                </a:lnTo>
                <a:lnTo>
                  <a:pt x="482893" y="4161842"/>
                </a:lnTo>
                <a:lnTo>
                  <a:pt x="509272" y="4198479"/>
                </a:lnTo>
                <a:lnTo>
                  <a:pt x="536257" y="4234643"/>
                </a:lnTo>
                <a:lnTo>
                  <a:pt x="563841" y="4270327"/>
                </a:lnTo>
                <a:lnTo>
                  <a:pt x="592018" y="4305523"/>
                </a:lnTo>
                <a:lnTo>
                  <a:pt x="620780" y="4340224"/>
                </a:lnTo>
                <a:lnTo>
                  <a:pt x="650118" y="4374422"/>
                </a:lnTo>
                <a:lnTo>
                  <a:pt x="680027" y="4408110"/>
                </a:lnTo>
                <a:lnTo>
                  <a:pt x="710498" y="4441281"/>
                </a:lnTo>
                <a:lnTo>
                  <a:pt x="741523" y="4473926"/>
                </a:lnTo>
                <a:lnTo>
                  <a:pt x="773096" y="4506039"/>
                </a:lnTo>
                <a:lnTo>
                  <a:pt x="805209" y="4537612"/>
                </a:lnTo>
                <a:lnTo>
                  <a:pt x="837854" y="4568637"/>
                </a:lnTo>
                <a:lnTo>
                  <a:pt x="871025" y="4599108"/>
                </a:lnTo>
                <a:lnTo>
                  <a:pt x="904713" y="4629017"/>
                </a:lnTo>
                <a:lnTo>
                  <a:pt x="938911" y="4658355"/>
                </a:lnTo>
                <a:lnTo>
                  <a:pt x="973612" y="4687117"/>
                </a:lnTo>
                <a:lnTo>
                  <a:pt x="1008808" y="4715294"/>
                </a:lnTo>
                <a:lnTo>
                  <a:pt x="1044492" y="4742878"/>
                </a:lnTo>
                <a:lnTo>
                  <a:pt x="1080656" y="4769863"/>
                </a:lnTo>
                <a:lnTo>
                  <a:pt x="1117293" y="4796242"/>
                </a:lnTo>
                <a:lnTo>
                  <a:pt x="1154395" y="4822005"/>
                </a:lnTo>
                <a:lnTo>
                  <a:pt x="1191955" y="4847147"/>
                </a:lnTo>
                <a:lnTo>
                  <a:pt x="1229966" y="4871659"/>
                </a:lnTo>
                <a:lnTo>
                  <a:pt x="1268420" y="4895535"/>
                </a:lnTo>
                <a:lnTo>
                  <a:pt x="1307309" y="4918766"/>
                </a:lnTo>
                <a:lnTo>
                  <a:pt x="1346627" y="4941345"/>
                </a:lnTo>
                <a:lnTo>
                  <a:pt x="1386365" y="4963266"/>
                </a:lnTo>
                <a:lnTo>
                  <a:pt x="1426516" y="4984519"/>
                </a:lnTo>
                <a:lnTo>
                  <a:pt x="1467074" y="5005099"/>
                </a:lnTo>
                <a:lnTo>
                  <a:pt x="1508029" y="5024997"/>
                </a:lnTo>
                <a:lnTo>
                  <a:pt x="1549376" y="5044206"/>
                </a:lnTo>
                <a:lnTo>
                  <a:pt x="1591105" y="5062718"/>
                </a:lnTo>
                <a:lnTo>
                  <a:pt x="1633211" y="5080527"/>
                </a:lnTo>
                <a:lnTo>
                  <a:pt x="1675685" y="5097624"/>
                </a:lnTo>
                <a:lnTo>
                  <a:pt x="1718521" y="5114002"/>
                </a:lnTo>
                <a:lnTo>
                  <a:pt x="1761710" y="5129654"/>
                </a:lnTo>
                <a:lnTo>
                  <a:pt x="1805245" y="5144572"/>
                </a:lnTo>
                <a:lnTo>
                  <a:pt x="1849118" y="5158750"/>
                </a:lnTo>
                <a:lnTo>
                  <a:pt x="1893323" y="5172178"/>
                </a:lnTo>
                <a:lnTo>
                  <a:pt x="1937852" y="5184850"/>
                </a:lnTo>
                <a:lnTo>
                  <a:pt x="1982697" y="5196759"/>
                </a:lnTo>
                <a:lnTo>
                  <a:pt x="2027851" y="5207897"/>
                </a:lnTo>
                <a:lnTo>
                  <a:pt x="2073306" y="5218256"/>
                </a:lnTo>
                <a:lnTo>
                  <a:pt x="2119056" y="5227830"/>
                </a:lnTo>
                <a:lnTo>
                  <a:pt x="2165091" y="5236610"/>
                </a:lnTo>
                <a:lnTo>
                  <a:pt x="2211406" y="5244589"/>
                </a:lnTo>
                <a:lnTo>
                  <a:pt x="2257993" y="5251760"/>
                </a:lnTo>
                <a:lnTo>
                  <a:pt x="2304843" y="5258115"/>
                </a:lnTo>
                <a:lnTo>
                  <a:pt x="2351951" y="5263647"/>
                </a:lnTo>
                <a:lnTo>
                  <a:pt x="2399307" y="5268349"/>
                </a:lnTo>
                <a:lnTo>
                  <a:pt x="2446905" y="5272212"/>
                </a:lnTo>
                <a:lnTo>
                  <a:pt x="2494738" y="5275230"/>
                </a:lnTo>
                <a:lnTo>
                  <a:pt x="2542798" y="5277395"/>
                </a:lnTo>
                <a:lnTo>
                  <a:pt x="2591077" y="5278699"/>
                </a:lnTo>
                <a:lnTo>
                  <a:pt x="2639568" y="5279136"/>
                </a:lnTo>
                <a:lnTo>
                  <a:pt x="2688058" y="5278699"/>
                </a:lnTo>
                <a:lnTo>
                  <a:pt x="2736337" y="5277395"/>
                </a:lnTo>
                <a:lnTo>
                  <a:pt x="2784397" y="5275230"/>
                </a:lnTo>
                <a:lnTo>
                  <a:pt x="2832230" y="5272212"/>
                </a:lnTo>
                <a:lnTo>
                  <a:pt x="2879828" y="5268349"/>
                </a:lnTo>
                <a:lnTo>
                  <a:pt x="2927184" y="5263647"/>
                </a:lnTo>
                <a:lnTo>
                  <a:pt x="2974292" y="5258115"/>
                </a:lnTo>
                <a:lnTo>
                  <a:pt x="3021142" y="5251760"/>
                </a:lnTo>
                <a:lnTo>
                  <a:pt x="3067729" y="5244589"/>
                </a:lnTo>
                <a:lnTo>
                  <a:pt x="3114044" y="5236610"/>
                </a:lnTo>
                <a:lnTo>
                  <a:pt x="3160079" y="5227830"/>
                </a:lnTo>
                <a:lnTo>
                  <a:pt x="3205829" y="5218256"/>
                </a:lnTo>
                <a:lnTo>
                  <a:pt x="3251284" y="5207897"/>
                </a:lnTo>
                <a:lnTo>
                  <a:pt x="3296438" y="5196759"/>
                </a:lnTo>
                <a:lnTo>
                  <a:pt x="3341283" y="5184850"/>
                </a:lnTo>
                <a:lnTo>
                  <a:pt x="3385812" y="5172178"/>
                </a:lnTo>
                <a:lnTo>
                  <a:pt x="3430017" y="5158750"/>
                </a:lnTo>
                <a:lnTo>
                  <a:pt x="3473890" y="5144572"/>
                </a:lnTo>
                <a:lnTo>
                  <a:pt x="3517425" y="5129654"/>
                </a:lnTo>
                <a:lnTo>
                  <a:pt x="3560614" y="5114002"/>
                </a:lnTo>
                <a:lnTo>
                  <a:pt x="3603450" y="5097624"/>
                </a:lnTo>
                <a:lnTo>
                  <a:pt x="3645924" y="5080527"/>
                </a:lnTo>
                <a:lnTo>
                  <a:pt x="3688030" y="5062718"/>
                </a:lnTo>
                <a:lnTo>
                  <a:pt x="3729759" y="5044206"/>
                </a:lnTo>
                <a:lnTo>
                  <a:pt x="3771106" y="5024997"/>
                </a:lnTo>
                <a:lnTo>
                  <a:pt x="3812061" y="5005099"/>
                </a:lnTo>
                <a:lnTo>
                  <a:pt x="3852619" y="4984519"/>
                </a:lnTo>
                <a:lnTo>
                  <a:pt x="3892770" y="4963266"/>
                </a:lnTo>
                <a:lnTo>
                  <a:pt x="3932508" y="4941345"/>
                </a:lnTo>
                <a:lnTo>
                  <a:pt x="3971826" y="4918766"/>
                </a:lnTo>
                <a:lnTo>
                  <a:pt x="4010715" y="4895535"/>
                </a:lnTo>
                <a:lnTo>
                  <a:pt x="4049169" y="4871659"/>
                </a:lnTo>
                <a:lnTo>
                  <a:pt x="4087180" y="4847147"/>
                </a:lnTo>
                <a:lnTo>
                  <a:pt x="4124740" y="4822005"/>
                </a:lnTo>
                <a:lnTo>
                  <a:pt x="4161842" y="4796242"/>
                </a:lnTo>
                <a:lnTo>
                  <a:pt x="4198479" y="4769863"/>
                </a:lnTo>
                <a:lnTo>
                  <a:pt x="4234643" y="4742878"/>
                </a:lnTo>
                <a:lnTo>
                  <a:pt x="4270327" y="4715294"/>
                </a:lnTo>
                <a:lnTo>
                  <a:pt x="4305523" y="4687117"/>
                </a:lnTo>
                <a:lnTo>
                  <a:pt x="4340224" y="4658355"/>
                </a:lnTo>
                <a:lnTo>
                  <a:pt x="4374422" y="4629017"/>
                </a:lnTo>
                <a:lnTo>
                  <a:pt x="4408110" y="4599108"/>
                </a:lnTo>
                <a:lnTo>
                  <a:pt x="4441281" y="4568637"/>
                </a:lnTo>
                <a:lnTo>
                  <a:pt x="4473926" y="4537612"/>
                </a:lnTo>
                <a:lnTo>
                  <a:pt x="4506039" y="4506039"/>
                </a:lnTo>
                <a:lnTo>
                  <a:pt x="4537612" y="4473926"/>
                </a:lnTo>
                <a:lnTo>
                  <a:pt x="4568637" y="4441281"/>
                </a:lnTo>
                <a:lnTo>
                  <a:pt x="4599108" y="4408110"/>
                </a:lnTo>
                <a:lnTo>
                  <a:pt x="4629017" y="4374422"/>
                </a:lnTo>
                <a:lnTo>
                  <a:pt x="4658355" y="4340224"/>
                </a:lnTo>
                <a:lnTo>
                  <a:pt x="4687117" y="4305523"/>
                </a:lnTo>
                <a:lnTo>
                  <a:pt x="4715294" y="4270327"/>
                </a:lnTo>
                <a:lnTo>
                  <a:pt x="4742878" y="4234643"/>
                </a:lnTo>
                <a:lnTo>
                  <a:pt x="4769863" y="4198479"/>
                </a:lnTo>
                <a:lnTo>
                  <a:pt x="4796242" y="4161842"/>
                </a:lnTo>
                <a:lnTo>
                  <a:pt x="4822005" y="4124740"/>
                </a:lnTo>
                <a:lnTo>
                  <a:pt x="4847147" y="4087180"/>
                </a:lnTo>
                <a:lnTo>
                  <a:pt x="4871659" y="4049169"/>
                </a:lnTo>
                <a:lnTo>
                  <a:pt x="4895535" y="4010715"/>
                </a:lnTo>
                <a:lnTo>
                  <a:pt x="4918766" y="3971826"/>
                </a:lnTo>
                <a:lnTo>
                  <a:pt x="4941345" y="3932508"/>
                </a:lnTo>
                <a:lnTo>
                  <a:pt x="4963266" y="3892770"/>
                </a:lnTo>
                <a:lnTo>
                  <a:pt x="4984519" y="3852619"/>
                </a:lnTo>
                <a:lnTo>
                  <a:pt x="5005099" y="3812061"/>
                </a:lnTo>
                <a:lnTo>
                  <a:pt x="5024997" y="3771106"/>
                </a:lnTo>
                <a:lnTo>
                  <a:pt x="5044206" y="3729759"/>
                </a:lnTo>
                <a:lnTo>
                  <a:pt x="5062718" y="3688030"/>
                </a:lnTo>
                <a:lnTo>
                  <a:pt x="5080527" y="3645924"/>
                </a:lnTo>
                <a:lnTo>
                  <a:pt x="5097624" y="3603450"/>
                </a:lnTo>
                <a:lnTo>
                  <a:pt x="5114002" y="3560614"/>
                </a:lnTo>
                <a:lnTo>
                  <a:pt x="5129654" y="3517425"/>
                </a:lnTo>
                <a:lnTo>
                  <a:pt x="5144572" y="3473890"/>
                </a:lnTo>
                <a:lnTo>
                  <a:pt x="5158750" y="3430017"/>
                </a:lnTo>
                <a:lnTo>
                  <a:pt x="5172178" y="3385812"/>
                </a:lnTo>
                <a:lnTo>
                  <a:pt x="5184850" y="3341283"/>
                </a:lnTo>
                <a:lnTo>
                  <a:pt x="5196759" y="3296438"/>
                </a:lnTo>
                <a:lnTo>
                  <a:pt x="5207897" y="3251284"/>
                </a:lnTo>
                <a:lnTo>
                  <a:pt x="5218256" y="3205829"/>
                </a:lnTo>
                <a:lnTo>
                  <a:pt x="5227830" y="3160079"/>
                </a:lnTo>
                <a:lnTo>
                  <a:pt x="5236610" y="3114044"/>
                </a:lnTo>
                <a:lnTo>
                  <a:pt x="5244589" y="3067729"/>
                </a:lnTo>
                <a:lnTo>
                  <a:pt x="5251760" y="3021142"/>
                </a:lnTo>
                <a:lnTo>
                  <a:pt x="5258115" y="2974292"/>
                </a:lnTo>
                <a:lnTo>
                  <a:pt x="5263647" y="2927184"/>
                </a:lnTo>
                <a:lnTo>
                  <a:pt x="5268349" y="2879828"/>
                </a:lnTo>
                <a:lnTo>
                  <a:pt x="5272212" y="2832230"/>
                </a:lnTo>
                <a:lnTo>
                  <a:pt x="5275230" y="2784397"/>
                </a:lnTo>
                <a:lnTo>
                  <a:pt x="5277395" y="2736337"/>
                </a:lnTo>
                <a:lnTo>
                  <a:pt x="5278699" y="2688058"/>
                </a:lnTo>
                <a:lnTo>
                  <a:pt x="5279136" y="2639567"/>
                </a:lnTo>
                <a:lnTo>
                  <a:pt x="5278699" y="2591077"/>
                </a:lnTo>
                <a:lnTo>
                  <a:pt x="5277395" y="2542798"/>
                </a:lnTo>
                <a:lnTo>
                  <a:pt x="5275230" y="2494738"/>
                </a:lnTo>
                <a:lnTo>
                  <a:pt x="5272212" y="2446905"/>
                </a:lnTo>
                <a:lnTo>
                  <a:pt x="5268349" y="2399307"/>
                </a:lnTo>
                <a:lnTo>
                  <a:pt x="5263647" y="2351951"/>
                </a:lnTo>
                <a:lnTo>
                  <a:pt x="5258115" y="2304843"/>
                </a:lnTo>
                <a:lnTo>
                  <a:pt x="5251760" y="2257993"/>
                </a:lnTo>
                <a:lnTo>
                  <a:pt x="5244589" y="2211406"/>
                </a:lnTo>
                <a:lnTo>
                  <a:pt x="5236610" y="2165091"/>
                </a:lnTo>
                <a:lnTo>
                  <a:pt x="5227830" y="2119056"/>
                </a:lnTo>
                <a:lnTo>
                  <a:pt x="5218256" y="2073306"/>
                </a:lnTo>
                <a:lnTo>
                  <a:pt x="5207897" y="2027851"/>
                </a:lnTo>
                <a:lnTo>
                  <a:pt x="5196759" y="1982697"/>
                </a:lnTo>
                <a:lnTo>
                  <a:pt x="5184850" y="1937852"/>
                </a:lnTo>
                <a:lnTo>
                  <a:pt x="5172178" y="1893323"/>
                </a:lnTo>
                <a:lnTo>
                  <a:pt x="5158750" y="1849118"/>
                </a:lnTo>
                <a:lnTo>
                  <a:pt x="5144572" y="1805245"/>
                </a:lnTo>
                <a:lnTo>
                  <a:pt x="5129654" y="1761710"/>
                </a:lnTo>
                <a:lnTo>
                  <a:pt x="5114002" y="1718521"/>
                </a:lnTo>
                <a:lnTo>
                  <a:pt x="5097624" y="1675685"/>
                </a:lnTo>
                <a:lnTo>
                  <a:pt x="5080527" y="1633211"/>
                </a:lnTo>
                <a:lnTo>
                  <a:pt x="5062718" y="1591105"/>
                </a:lnTo>
                <a:lnTo>
                  <a:pt x="5044206" y="1549376"/>
                </a:lnTo>
                <a:lnTo>
                  <a:pt x="5024997" y="1508029"/>
                </a:lnTo>
                <a:lnTo>
                  <a:pt x="5005099" y="1467074"/>
                </a:lnTo>
                <a:lnTo>
                  <a:pt x="4984519" y="1426516"/>
                </a:lnTo>
                <a:lnTo>
                  <a:pt x="4963266" y="1386365"/>
                </a:lnTo>
                <a:lnTo>
                  <a:pt x="4941345" y="1346627"/>
                </a:lnTo>
                <a:lnTo>
                  <a:pt x="4918766" y="1307309"/>
                </a:lnTo>
                <a:lnTo>
                  <a:pt x="4895535" y="1268420"/>
                </a:lnTo>
                <a:lnTo>
                  <a:pt x="4871659" y="1229966"/>
                </a:lnTo>
                <a:lnTo>
                  <a:pt x="4847147" y="1191955"/>
                </a:lnTo>
                <a:lnTo>
                  <a:pt x="4822005" y="1154395"/>
                </a:lnTo>
                <a:lnTo>
                  <a:pt x="4796242" y="1117293"/>
                </a:lnTo>
                <a:lnTo>
                  <a:pt x="4769863" y="1080656"/>
                </a:lnTo>
                <a:lnTo>
                  <a:pt x="4742878" y="1044492"/>
                </a:lnTo>
                <a:lnTo>
                  <a:pt x="4715294" y="1008808"/>
                </a:lnTo>
                <a:lnTo>
                  <a:pt x="4687117" y="973612"/>
                </a:lnTo>
                <a:lnTo>
                  <a:pt x="4658355" y="938911"/>
                </a:lnTo>
                <a:lnTo>
                  <a:pt x="4629017" y="904713"/>
                </a:lnTo>
                <a:lnTo>
                  <a:pt x="4599108" y="871025"/>
                </a:lnTo>
                <a:lnTo>
                  <a:pt x="4568637" y="837854"/>
                </a:lnTo>
                <a:lnTo>
                  <a:pt x="4537612" y="805209"/>
                </a:lnTo>
                <a:lnTo>
                  <a:pt x="4506039" y="773096"/>
                </a:lnTo>
                <a:lnTo>
                  <a:pt x="4473926" y="741523"/>
                </a:lnTo>
                <a:lnTo>
                  <a:pt x="4441281" y="710498"/>
                </a:lnTo>
                <a:lnTo>
                  <a:pt x="4408110" y="680027"/>
                </a:lnTo>
                <a:lnTo>
                  <a:pt x="4374422" y="650118"/>
                </a:lnTo>
                <a:lnTo>
                  <a:pt x="4340224" y="620780"/>
                </a:lnTo>
                <a:lnTo>
                  <a:pt x="4305523" y="592018"/>
                </a:lnTo>
                <a:lnTo>
                  <a:pt x="4270327" y="563841"/>
                </a:lnTo>
                <a:lnTo>
                  <a:pt x="4234643" y="536257"/>
                </a:lnTo>
                <a:lnTo>
                  <a:pt x="4198479" y="509272"/>
                </a:lnTo>
                <a:lnTo>
                  <a:pt x="4161842" y="482893"/>
                </a:lnTo>
                <a:lnTo>
                  <a:pt x="4124740" y="457130"/>
                </a:lnTo>
                <a:lnTo>
                  <a:pt x="4087180" y="431988"/>
                </a:lnTo>
                <a:lnTo>
                  <a:pt x="4049169" y="407476"/>
                </a:lnTo>
                <a:lnTo>
                  <a:pt x="4010715" y="383600"/>
                </a:lnTo>
                <a:lnTo>
                  <a:pt x="3971826" y="360369"/>
                </a:lnTo>
                <a:lnTo>
                  <a:pt x="3932508" y="337790"/>
                </a:lnTo>
                <a:lnTo>
                  <a:pt x="3892770" y="315869"/>
                </a:lnTo>
                <a:lnTo>
                  <a:pt x="3852619" y="294616"/>
                </a:lnTo>
                <a:lnTo>
                  <a:pt x="3812061" y="274036"/>
                </a:lnTo>
                <a:lnTo>
                  <a:pt x="3771106" y="254138"/>
                </a:lnTo>
                <a:lnTo>
                  <a:pt x="3729759" y="234929"/>
                </a:lnTo>
                <a:lnTo>
                  <a:pt x="3688030" y="216417"/>
                </a:lnTo>
                <a:lnTo>
                  <a:pt x="3645924" y="198608"/>
                </a:lnTo>
                <a:lnTo>
                  <a:pt x="3603450" y="181511"/>
                </a:lnTo>
                <a:lnTo>
                  <a:pt x="3560614" y="165133"/>
                </a:lnTo>
                <a:lnTo>
                  <a:pt x="3517425" y="149481"/>
                </a:lnTo>
                <a:lnTo>
                  <a:pt x="3473890" y="134563"/>
                </a:lnTo>
                <a:lnTo>
                  <a:pt x="3430017" y="120385"/>
                </a:lnTo>
                <a:lnTo>
                  <a:pt x="3385812" y="106957"/>
                </a:lnTo>
                <a:lnTo>
                  <a:pt x="3341283" y="94285"/>
                </a:lnTo>
                <a:lnTo>
                  <a:pt x="3296438" y="82376"/>
                </a:lnTo>
                <a:lnTo>
                  <a:pt x="3251284" y="71238"/>
                </a:lnTo>
                <a:lnTo>
                  <a:pt x="3205829" y="60879"/>
                </a:lnTo>
                <a:lnTo>
                  <a:pt x="3160079" y="51305"/>
                </a:lnTo>
                <a:lnTo>
                  <a:pt x="3114044" y="42525"/>
                </a:lnTo>
                <a:lnTo>
                  <a:pt x="3067729" y="34546"/>
                </a:lnTo>
                <a:lnTo>
                  <a:pt x="3021142" y="27375"/>
                </a:lnTo>
                <a:lnTo>
                  <a:pt x="2974292" y="21020"/>
                </a:lnTo>
                <a:lnTo>
                  <a:pt x="2927184" y="15488"/>
                </a:lnTo>
                <a:lnTo>
                  <a:pt x="2879828" y="10786"/>
                </a:lnTo>
                <a:lnTo>
                  <a:pt x="2832230" y="6923"/>
                </a:lnTo>
                <a:lnTo>
                  <a:pt x="2784397" y="3905"/>
                </a:lnTo>
                <a:lnTo>
                  <a:pt x="2736337" y="1740"/>
                </a:lnTo>
                <a:lnTo>
                  <a:pt x="2688058" y="436"/>
                </a:lnTo>
                <a:lnTo>
                  <a:pt x="2639568" y="0"/>
                </a:lnTo>
                <a:close/>
              </a:path>
            </a:pathLst>
          </a:custGeom>
          <a:solidFill>
            <a:srgbClr val="4471C4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7"/>
          <p:cNvSpPr/>
          <p:nvPr/>
        </p:nvSpPr>
        <p:spPr>
          <a:xfrm>
            <a:off x="0" y="1344167"/>
            <a:ext cx="5057299" cy="2455545"/>
          </a:xfrm>
          <a:custGeom>
            <a:avLst/>
            <a:gdLst/>
            <a:ahLst/>
            <a:cxnLst/>
            <a:rect l="l" t="t" r="r" b="b"/>
            <a:pathLst>
              <a:path w="6743065" h="3274060" extrusionOk="0">
                <a:moveTo>
                  <a:pt x="5106162" y="0"/>
                </a:moveTo>
                <a:lnTo>
                  <a:pt x="0" y="0"/>
                </a:lnTo>
                <a:lnTo>
                  <a:pt x="0" y="3273552"/>
                </a:lnTo>
                <a:lnTo>
                  <a:pt x="5106162" y="3273552"/>
                </a:lnTo>
                <a:lnTo>
                  <a:pt x="5154423" y="3272854"/>
                </a:lnTo>
                <a:lnTo>
                  <a:pt x="5202337" y="3270773"/>
                </a:lnTo>
                <a:lnTo>
                  <a:pt x="5249885" y="3267329"/>
                </a:lnTo>
                <a:lnTo>
                  <a:pt x="5297049" y="3262540"/>
                </a:lnTo>
                <a:lnTo>
                  <a:pt x="5343807" y="3256426"/>
                </a:lnTo>
                <a:lnTo>
                  <a:pt x="5390143" y="3249006"/>
                </a:lnTo>
                <a:lnTo>
                  <a:pt x="5436035" y="3240299"/>
                </a:lnTo>
                <a:lnTo>
                  <a:pt x="5481466" y="3230324"/>
                </a:lnTo>
                <a:lnTo>
                  <a:pt x="5526416" y="3219101"/>
                </a:lnTo>
                <a:lnTo>
                  <a:pt x="5570865" y="3206648"/>
                </a:lnTo>
                <a:lnTo>
                  <a:pt x="5614796" y="3192986"/>
                </a:lnTo>
                <a:lnTo>
                  <a:pt x="5658187" y="3178132"/>
                </a:lnTo>
                <a:lnTo>
                  <a:pt x="5701021" y="3162106"/>
                </a:lnTo>
                <a:lnTo>
                  <a:pt x="5743278" y="3144928"/>
                </a:lnTo>
                <a:lnTo>
                  <a:pt x="5784938" y="3126617"/>
                </a:lnTo>
                <a:lnTo>
                  <a:pt x="5825983" y="3107191"/>
                </a:lnTo>
                <a:lnTo>
                  <a:pt x="5866394" y="3086670"/>
                </a:lnTo>
                <a:lnTo>
                  <a:pt x="5906151" y="3065074"/>
                </a:lnTo>
                <a:lnTo>
                  <a:pt x="5945235" y="3042421"/>
                </a:lnTo>
                <a:lnTo>
                  <a:pt x="5983627" y="3018730"/>
                </a:lnTo>
                <a:lnTo>
                  <a:pt x="6021308" y="2994021"/>
                </a:lnTo>
                <a:lnTo>
                  <a:pt x="6058258" y="2968313"/>
                </a:lnTo>
                <a:lnTo>
                  <a:pt x="6094459" y="2941625"/>
                </a:lnTo>
                <a:lnTo>
                  <a:pt x="6129890" y="2913976"/>
                </a:lnTo>
                <a:lnTo>
                  <a:pt x="6164534" y="2885386"/>
                </a:lnTo>
                <a:lnTo>
                  <a:pt x="6198371" y="2855874"/>
                </a:lnTo>
                <a:lnTo>
                  <a:pt x="6231381" y="2825458"/>
                </a:lnTo>
                <a:lnTo>
                  <a:pt x="6263545" y="2794158"/>
                </a:lnTo>
                <a:lnTo>
                  <a:pt x="6294845" y="2761994"/>
                </a:lnTo>
                <a:lnTo>
                  <a:pt x="6325260" y="2728984"/>
                </a:lnTo>
                <a:lnTo>
                  <a:pt x="6354773" y="2695147"/>
                </a:lnTo>
                <a:lnTo>
                  <a:pt x="6383363" y="2660504"/>
                </a:lnTo>
                <a:lnTo>
                  <a:pt x="6411012" y="2625072"/>
                </a:lnTo>
                <a:lnTo>
                  <a:pt x="6437700" y="2588871"/>
                </a:lnTo>
                <a:lnTo>
                  <a:pt x="6463408" y="2551921"/>
                </a:lnTo>
                <a:lnTo>
                  <a:pt x="6488117" y="2514240"/>
                </a:lnTo>
                <a:lnTo>
                  <a:pt x="6511807" y="2475848"/>
                </a:lnTo>
                <a:lnTo>
                  <a:pt x="6534461" y="2436764"/>
                </a:lnTo>
                <a:lnTo>
                  <a:pt x="6556057" y="2397007"/>
                </a:lnTo>
                <a:lnTo>
                  <a:pt x="6576578" y="2356597"/>
                </a:lnTo>
                <a:lnTo>
                  <a:pt x="6596004" y="2315551"/>
                </a:lnTo>
                <a:lnTo>
                  <a:pt x="6614315" y="2273891"/>
                </a:lnTo>
                <a:lnTo>
                  <a:pt x="6631493" y="2231634"/>
                </a:lnTo>
                <a:lnTo>
                  <a:pt x="6647519" y="2188800"/>
                </a:lnTo>
                <a:lnTo>
                  <a:pt x="6662372" y="2145409"/>
                </a:lnTo>
                <a:lnTo>
                  <a:pt x="6676035" y="2101479"/>
                </a:lnTo>
                <a:lnTo>
                  <a:pt x="6688488" y="2057029"/>
                </a:lnTo>
                <a:lnTo>
                  <a:pt x="6699711" y="2012079"/>
                </a:lnTo>
                <a:lnTo>
                  <a:pt x="6709686" y="1966649"/>
                </a:lnTo>
                <a:lnTo>
                  <a:pt x="6718393" y="1920756"/>
                </a:lnTo>
                <a:lnTo>
                  <a:pt x="6725813" y="1874421"/>
                </a:lnTo>
                <a:lnTo>
                  <a:pt x="6731927" y="1827662"/>
                </a:lnTo>
                <a:lnTo>
                  <a:pt x="6736716" y="1780499"/>
                </a:lnTo>
                <a:lnTo>
                  <a:pt x="6740160" y="1732950"/>
                </a:lnTo>
                <a:lnTo>
                  <a:pt x="6742240" y="1685036"/>
                </a:lnTo>
                <a:lnTo>
                  <a:pt x="6742938" y="1636776"/>
                </a:lnTo>
                <a:lnTo>
                  <a:pt x="6742240" y="1588515"/>
                </a:lnTo>
                <a:lnTo>
                  <a:pt x="6740160" y="1540601"/>
                </a:lnTo>
                <a:lnTo>
                  <a:pt x="6736716" y="1493052"/>
                </a:lnTo>
                <a:lnTo>
                  <a:pt x="6731927" y="1445889"/>
                </a:lnTo>
                <a:lnTo>
                  <a:pt x="6725813" y="1399130"/>
                </a:lnTo>
                <a:lnTo>
                  <a:pt x="6718393" y="1352795"/>
                </a:lnTo>
                <a:lnTo>
                  <a:pt x="6709686" y="1306902"/>
                </a:lnTo>
                <a:lnTo>
                  <a:pt x="6699711" y="1261472"/>
                </a:lnTo>
                <a:lnTo>
                  <a:pt x="6688488" y="1216522"/>
                </a:lnTo>
                <a:lnTo>
                  <a:pt x="6676035" y="1172072"/>
                </a:lnTo>
                <a:lnTo>
                  <a:pt x="6662372" y="1128142"/>
                </a:lnTo>
                <a:lnTo>
                  <a:pt x="6647519" y="1084751"/>
                </a:lnTo>
                <a:lnTo>
                  <a:pt x="6631493" y="1041917"/>
                </a:lnTo>
                <a:lnTo>
                  <a:pt x="6614315" y="999660"/>
                </a:lnTo>
                <a:lnTo>
                  <a:pt x="6596004" y="958000"/>
                </a:lnTo>
                <a:lnTo>
                  <a:pt x="6576578" y="916954"/>
                </a:lnTo>
                <a:lnTo>
                  <a:pt x="6556057" y="876544"/>
                </a:lnTo>
                <a:lnTo>
                  <a:pt x="6534461" y="836787"/>
                </a:lnTo>
                <a:lnTo>
                  <a:pt x="6511807" y="797703"/>
                </a:lnTo>
                <a:lnTo>
                  <a:pt x="6488117" y="759311"/>
                </a:lnTo>
                <a:lnTo>
                  <a:pt x="6463408" y="721630"/>
                </a:lnTo>
                <a:lnTo>
                  <a:pt x="6437700" y="684680"/>
                </a:lnTo>
                <a:lnTo>
                  <a:pt x="6411012" y="648479"/>
                </a:lnTo>
                <a:lnTo>
                  <a:pt x="6383363" y="613047"/>
                </a:lnTo>
                <a:lnTo>
                  <a:pt x="6354773" y="578404"/>
                </a:lnTo>
                <a:lnTo>
                  <a:pt x="6325260" y="544567"/>
                </a:lnTo>
                <a:lnTo>
                  <a:pt x="6294845" y="511557"/>
                </a:lnTo>
                <a:lnTo>
                  <a:pt x="6263545" y="479393"/>
                </a:lnTo>
                <a:lnTo>
                  <a:pt x="6231381" y="448093"/>
                </a:lnTo>
                <a:lnTo>
                  <a:pt x="6198371" y="417677"/>
                </a:lnTo>
                <a:lnTo>
                  <a:pt x="6164534" y="388165"/>
                </a:lnTo>
                <a:lnTo>
                  <a:pt x="6129890" y="359575"/>
                </a:lnTo>
                <a:lnTo>
                  <a:pt x="6094459" y="331926"/>
                </a:lnTo>
                <a:lnTo>
                  <a:pt x="6058258" y="305238"/>
                </a:lnTo>
                <a:lnTo>
                  <a:pt x="6021308" y="279530"/>
                </a:lnTo>
                <a:lnTo>
                  <a:pt x="5983627" y="254821"/>
                </a:lnTo>
                <a:lnTo>
                  <a:pt x="5945235" y="231130"/>
                </a:lnTo>
                <a:lnTo>
                  <a:pt x="5906151" y="208477"/>
                </a:lnTo>
                <a:lnTo>
                  <a:pt x="5866394" y="186881"/>
                </a:lnTo>
                <a:lnTo>
                  <a:pt x="5825983" y="166360"/>
                </a:lnTo>
                <a:lnTo>
                  <a:pt x="5784938" y="146934"/>
                </a:lnTo>
                <a:lnTo>
                  <a:pt x="5743278" y="128623"/>
                </a:lnTo>
                <a:lnTo>
                  <a:pt x="5701021" y="111445"/>
                </a:lnTo>
                <a:lnTo>
                  <a:pt x="5658187" y="95419"/>
                </a:lnTo>
                <a:lnTo>
                  <a:pt x="5614796" y="80565"/>
                </a:lnTo>
                <a:lnTo>
                  <a:pt x="5570865" y="66903"/>
                </a:lnTo>
                <a:lnTo>
                  <a:pt x="5526416" y="54450"/>
                </a:lnTo>
                <a:lnTo>
                  <a:pt x="5481466" y="43227"/>
                </a:lnTo>
                <a:lnTo>
                  <a:pt x="5436035" y="33252"/>
                </a:lnTo>
                <a:lnTo>
                  <a:pt x="5390143" y="24545"/>
                </a:lnTo>
                <a:lnTo>
                  <a:pt x="5343807" y="17125"/>
                </a:lnTo>
                <a:lnTo>
                  <a:pt x="5297049" y="11011"/>
                </a:lnTo>
                <a:lnTo>
                  <a:pt x="5249885" y="6222"/>
                </a:lnTo>
                <a:lnTo>
                  <a:pt x="5202337" y="2778"/>
                </a:lnTo>
                <a:lnTo>
                  <a:pt x="5154423" y="697"/>
                </a:lnTo>
                <a:lnTo>
                  <a:pt x="51061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Google Shape;15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845748" y="1968817"/>
            <a:ext cx="3882390" cy="23102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099018" y="2180272"/>
            <a:ext cx="2453640" cy="78266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7"/>
          <p:cNvSpPr txBox="1">
            <a:spLocks noGrp="1"/>
          </p:cNvSpPr>
          <p:nvPr>
            <p:ph type="ctrTitle"/>
          </p:nvPr>
        </p:nvSpPr>
        <p:spPr>
          <a:xfrm>
            <a:off x="430911" y="1733360"/>
            <a:ext cx="8282177" cy="101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7"/>
          <p:cNvSpPr txBox="1">
            <a:spLocks noGrp="1"/>
          </p:cNvSpPr>
          <p:nvPr>
            <p:ph type="subTitle" idx="1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9" name="Google Shape;19;p2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6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6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36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76" name="Google Shape;76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3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37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8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38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8" name="Google Shape;88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7" name="Google Shape;97;p40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8" name="Google Shape;98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5" name="Google Shape;105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9" name="Google Shape;109;p4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0" name="Google Shape;110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6" name="Google Shape;116;p4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7" name="Google Shape;117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6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0" name="Google Shape;120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8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2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4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4" name="Google Shape;124;p47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25" name="Google Shape;125;p4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8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29" name="Google Shape;129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2" name="Google Shape;132;p4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33" name="Google Shape;133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0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0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36" name="Google Shape;36;p3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1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1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3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32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3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3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3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33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5" name="Google Shape;55;p33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33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57" name="Google Shape;57;p33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5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5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68" name="Google Shape;68;p35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69" name="Google Shape;69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"/>
          <p:cNvSpPr txBox="1"/>
          <p:nvPr/>
        </p:nvSpPr>
        <p:spPr>
          <a:xfrm>
            <a:off x="183070" y="1772983"/>
            <a:ext cx="4421981" cy="10613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050" rIns="0" bIns="0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i="0" u="none" strike="noStrike" cap="none" dirty="0">
                <a:solidFill>
                  <a:srgbClr val="006FC0"/>
                </a:solidFill>
                <a:latin typeface="Calibri"/>
                <a:ea typeface="Calibri"/>
                <a:cs typeface="Calibri"/>
                <a:sym typeface="Calibri"/>
              </a:rPr>
              <a:t>UPDATE IMPLEMENTASI ISSUE  INFORMASI PELAYANAN KAPAL TERPADU</a:t>
            </a:r>
            <a:endParaRPr sz="2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1775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1" i="0" u="none" strike="noStrike" cap="none" dirty="0">
                <a:solidFill>
                  <a:srgbClr val="006FC0"/>
                </a:solidFill>
                <a:latin typeface="Calibri"/>
                <a:ea typeface="Calibri"/>
                <a:cs typeface="Calibri"/>
                <a:sym typeface="Calibri"/>
              </a:rPr>
              <a:t>PHINNISI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1"/>
          <p:cNvGrpSpPr/>
          <p:nvPr/>
        </p:nvGrpSpPr>
        <p:grpSpPr>
          <a:xfrm>
            <a:off x="0" y="128025"/>
            <a:ext cx="9144000" cy="5010046"/>
            <a:chOff x="0" y="170700"/>
            <a:chExt cx="12192000" cy="6680061"/>
          </a:xfrm>
        </p:grpSpPr>
        <p:pic>
          <p:nvPicPr>
            <p:cNvPr id="142" name="Google Shape;142;p1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0418064" y="170700"/>
              <a:ext cx="1561337" cy="49808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3" name="Google Shape;143;p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59841" y="174548"/>
              <a:ext cx="1751838" cy="31313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4" name="Google Shape;144;p1"/>
            <p:cNvSpPr/>
            <p:nvPr/>
          </p:nvSpPr>
          <p:spPr>
            <a:xfrm>
              <a:off x="0" y="5930646"/>
              <a:ext cx="12192000" cy="920115"/>
            </a:xfrm>
            <a:custGeom>
              <a:avLst/>
              <a:gdLst/>
              <a:ahLst/>
              <a:cxnLst/>
              <a:rect l="l" t="t" r="r" b="b"/>
              <a:pathLst>
                <a:path w="12192000" h="920115" extrusionOk="0">
                  <a:moveTo>
                    <a:pt x="12192000" y="127000"/>
                  </a:moveTo>
                  <a:lnTo>
                    <a:pt x="12182005" y="77571"/>
                  </a:lnTo>
                  <a:lnTo>
                    <a:pt x="12154789" y="37198"/>
                  </a:lnTo>
                  <a:lnTo>
                    <a:pt x="12114416" y="9982"/>
                  </a:lnTo>
                  <a:lnTo>
                    <a:pt x="12065000" y="0"/>
                  </a:lnTo>
                  <a:lnTo>
                    <a:pt x="11557000" y="0"/>
                  </a:lnTo>
                  <a:lnTo>
                    <a:pt x="11507572" y="9982"/>
                  </a:lnTo>
                  <a:lnTo>
                    <a:pt x="11467211" y="37198"/>
                  </a:lnTo>
                  <a:lnTo>
                    <a:pt x="11439982" y="77571"/>
                  </a:lnTo>
                  <a:lnTo>
                    <a:pt x="11430000" y="127000"/>
                  </a:lnTo>
                  <a:lnTo>
                    <a:pt x="11430000" y="506730"/>
                  </a:lnTo>
                  <a:lnTo>
                    <a:pt x="0" y="506730"/>
                  </a:lnTo>
                  <a:lnTo>
                    <a:pt x="0" y="919734"/>
                  </a:lnTo>
                  <a:lnTo>
                    <a:pt x="12192000" y="919734"/>
                  </a:lnTo>
                  <a:lnTo>
                    <a:pt x="12192000" y="667004"/>
                  </a:lnTo>
                  <a:lnTo>
                    <a:pt x="12192000" y="506730"/>
                  </a:lnTo>
                  <a:lnTo>
                    <a:pt x="12192000" y="127000"/>
                  </a:lnTo>
                  <a:close/>
                </a:path>
              </a:pathLst>
            </a:custGeom>
            <a:solidFill>
              <a:srgbClr val="4471C4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45" name="Google Shape;145;p1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53" y="5872734"/>
              <a:ext cx="12191745" cy="56616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6" name="Google Shape;146;p1"/>
          <p:cNvSpPr txBox="1"/>
          <p:nvPr/>
        </p:nvSpPr>
        <p:spPr>
          <a:xfrm>
            <a:off x="3948113" y="4867465"/>
            <a:ext cx="1222057" cy="2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905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7" name="Google Shape;147;p1"/>
          <p:cNvGrpSpPr/>
          <p:nvPr/>
        </p:nvGrpSpPr>
        <p:grpSpPr>
          <a:xfrm>
            <a:off x="29717" y="143446"/>
            <a:ext cx="5072157" cy="2962085"/>
            <a:chOff x="39623" y="191262"/>
            <a:chExt cx="6762876" cy="3949446"/>
          </a:xfrm>
        </p:grpSpPr>
        <p:pic>
          <p:nvPicPr>
            <p:cNvPr id="148" name="Google Shape;148;p1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2446781" y="191262"/>
              <a:ext cx="1546859" cy="3108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1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5015483" y="1160526"/>
              <a:ext cx="1787016" cy="184861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0" name="Google Shape;150;p1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5524500" y="1351756"/>
              <a:ext cx="840486" cy="9152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1" name="Google Shape;151;p1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5132832" y="1329689"/>
              <a:ext cx="1526793" cy="15660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" name="Google Shape;152;p1"/>
            <p:cNvSpPr/>
            <p:nvPr/>
          </p:nvSpPr>
          <p:spPr>
            <a:xfrm>
              <a:off x="5664708" y="1520951"/>
              <a:ext cx="535940" cy="584200"/>
            </a:xfrm>
            <a:custGeom>
              <a:avLst/>
              <a:gdLst/>
              <a:ahLst/>
              <a:cxnLst/>
              <a:rect l="l" t="t" r="r" b="b"/>
              <a:pathLst>
                <a:path w="535939" h="584200" extrusionOk="0">
                  <a:moveTo>
                    <a:pt x="267842" y="0"/>
                  </a:moveTo>
                  <a:lnTo>
                    <a:pt x="211074" y="15239"/>
                  </a:lnTo>
                  <a:lnTo>
                    <a:pt x="56768" y="104267"/>
                  </a:lnTo>
                  <a:lnTo>
                    <a:pt x="15239" y="145923"/>
                  </a:lnTo>
                  <a:lnTo>
                    <a:pt x="0" y="202819"/>
                  </a:lnTo>
                  <a:lnTo>
                    <a:pt x="0" y="380873"/>
                  </a:lnTo>
                  <a:lnTo>
                    <a:pt x="15239" y="437769"/>
                  </a:lnTo>
                  <a:lnTo>
                    <a:pt x="56768" y="479425"/>
                  </a:lnTo>
                  <a:lnTo>
                    <a:pt x="211074" y="568451"/>
                  </a:lnTo>
                  <a:lnTo>
                    <a:pt x="267842" y="583692"/>
                  </a:lnTo>
                  <a:lnTo>
                    <a:pt x="297013" y="579882"/>
                  </a:lnTo>
                  <a:lnTo>
                    <a:pt x="478916" y="479425"/>
                  </a:lnTo>
                  <a:lnTo>
                    <a:pt x="520445" y="437768"/>
                  </a:lnTo>
                  <a:lnTo>
                    <a:pt x="535686" y="380873"/>
                  </a:lnTo>
                  <a:lnTo>
                    <a:pt x="535686" y="202819"/>
                  </a:lnTo>
                  <a:lnTo>
                    <a:pt x="520446" y="145923"/>
                  </a:lnTo>
                  <a:lnTo>
                    <a:pt x="478916" y="104267"/>
                  </a:lnTo>
                  <a:lnTo>
                    <a:pt x="324612" y="15239"/>
                  </a:lnTo>
                  <a:lnTo>
                    <a:pt x="267842" y="0"/>
                  </a:lnTo>
                  <a:close/>
                </a:path>
              </a:pathLst>
            </a:custGeom>
            <a:solidFill>
              <a:srgbClr val="087CB7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53" name="Google Shape;153;p1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5766815" y="1651253"/>
              <a:ext cx="344424" cy="31851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" name="Google Shape;154;p1"/>
            <p:cNvSpPr/>
            <p:nvPr/>
          </p:nvSpPr>
          <p:spPr>
            <a:xfrm>
              <a:off x="39623" y="4140708"/>
              <a:ext cx="6305550" cy="0"/>
            </a:xfrm>
            <a:custGeom>
              <a:avLst/>
              <a:gdLst/>
              <a:ahLst/>
              <a:cxnLst/>
              <a:rect l="l" t="t" r="r" b="b"/>
              <a:pathLst>
                <a:path w="6305550" h="120000" extrusionOk="0">
                  <a:moveTo>
                    <a:pt x="0" y="0"/>
                  </a:moveTo>
                  <a:lnTo>
                    <a:pt x="6305423" y="0"/>
                  </a:lnTo>
                </a:path>
              </a:pathLst>
            </a:custGeom>
            <a:noFill/>
            <a:ln w="28575" cap="flat" cmpd="sng">
              <a:solidFill>
                <a:srgbClr val="006FC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5" name="Google Shape;155;p1"/>
          <p:cNvSpPr txBox="1"/>
          <p:nvPr/>
        </p:nvSpPr>
        <p:spPr>
          <a:xfrm>
            <a:off x="298560" y="3357872"/>
            <a:ext cx="4306491" cy="194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200" b="1" i="0" u="none" strike="noStrike" cap="none" dirty="0">
                <a:solidFill>
                  <a:srgbClr val="4471C4"/>
                </a:solidFill>
                <a:latin typeface="Arial"/>
                <a:ea typeface="Arial"/>
                <a:cs typeface="Arial"/>
                <a:sym typeface="Arial"/>
              </a:rPr>
              <a:t>Periode 11 Februari 2023 </a:t>
            </a:r>
            <a:r>
              <a:rPr lang="en" sz="1200" b="1" dirty="0">
                <a:solidFill>
                  <a:srgbClr val="4471C4"/>
                </a:solidFill>
              </a:rPr>
              <a:t>07</a:t>
            </a:r>
            <a:r>
              <a:rPr lang="en" sz="1200" b="1" i="0" u="none" strike="noStrike" cap="none" dirty="0">
                <a:solidFill>
                  <a:srgbClr val="4471C4"/>
                </a:solidFill>
                <a:latin typeface="Arial"/>
                <a:ea typeface="Arial"/>
                <a:cs typeface="Arial"/>
                <a:sym typeface="Arial"/>
              </a:rPr>
              <a:t>:00 – 11 Februari 2023 </a:t>
            </a:r>
            <a:r>
              <a:rPr lang="en" sz="1200" b="1" dirty="0">
                <a:solidFill>
                  <a:srgbClr val="4471C4"/>
                </a:solidFill>
              </a:rPr>
              <a:t>19</a:t>
            </a:r>
            <a:r>
              <a:rPr lang="en" sz="1200" b="1" i="0" u="none" strike="noStrike" cap="none" dirty="0">
                <a:solidFill>
                  <a:srgbClr val="4471C4"/>
                </a:solidFill>
                <a:latin typeface="Arial"/>
                <a:ea typeface="Arial"/>
                <a:cs typeface="Arial"/>
                <a:sym typeface="Arial"/>
              </a:rPr>
              <a:t>:00</a:t>
            </a:r>
            <a:endParaRPr sz="1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"/>
          <p:cNvSpPr txBox="1"/>
          <p:nvPr/>
        </p:nvSpPr>
        <p:spPr>
          <a:xfrm>
            <a:off x="168211" y="4961954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93;p3">
            <a:extLst>
              <a:ext uri="{FF2B5EF4-FFF2-40B4-BE49-F238E27FC236}">
                <a16:creationId xmlns:a16="http://schemas.microsoft.com/office/drawing/2014/main" id="{27286328-8E23-148C-318D-C1A9A7A40D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4957" y="433571"/>
            <a:ext cx="7874083" cy="9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2400" b="1" dirty="0" err="1"/>
              <a:t>Phinnisi</a:t>
            </a:r>
            <a:r>
              <a:rPr lang="en-US" sz="2400" b="1" dirty="0"/>
              <a:t> Memory Utilization, Max Load: 22,4%.</a:t>
            </a:r>
            <a:endParaRPr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505447-6E8F-02CE-EF63-74A35F10EB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9940" y="1364673"/>
            <a:ext cx="6204120" cy="241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1728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"/>
          <p:cNvSpPr txBox="1"/>
          <p:nvPr/>
        </p:nvSpPr>
        <p:spPr>
          <a:xfrm>
            <a:off x="168211" y="4961954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93;p3">
            <a:extLst>
              <a:ext uri="{FF2B5EF4-FFF2-40B4-BE49-F238E27FC236}">
                <a16:creationId xmlns:a16="http://schemas.microsoft.com/office/drawing/2014/main" id="{27286328-8E23-148C-318D-C1A9A7A40D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4957" y="433571"/>
            <a:ext cx="7874083" cy="9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2400" b="1" dirty="0"/>
              <a:t>Session DB CPU Utilization, Max Load: 5,45%</a:t>
            </a:r>
            <a:endParaRPr sz="2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0F7F37-B087-23B7-E501-E1C5914FA4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2514" y="1416950"/>
            <a:ext cx="5938972" cy="23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38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"/>
          <p:cNvSpPr txBox="1"/>
          <p:nvPr/>
        </p:nvSpPr>
        <p:spPr>
          <a:xfrm>
            <a:off x="168211" y="4961954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93;p3">
            <a:extLst>
              <a:ext uri="{FF2B5EF4-FFF2-40B4-BE49-F238E27FC236}">
                <a16:creationId xmlns:a16="http://schemas.microsoft.com/office/drawing/2014/main" id="{27286328-8E23-148C-318D-C1A9A7A40D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4957" y="433571"/>
            <a:ext cx="7874083" cy="9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2400" b="1" dirty="0"/>
              <a:t>Session DB </a:t>
            </a:r>
            <a:r>
              <a:rPr lang="en-US" sz="2400" b="1" dirty="0" err="1"/>
              <a:t>Connection,Max</a:t>
            </a:r>
            <a:r>
              <a:rPr lang="en-US" sz="2400" b="1" dirty="0"/>
              <a:t> Sum: 798</a:t>
            </a:r>
            <a:endParaRPr sz="2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DBEADD-3E04-DDAE-AAB3-4287CDE978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21774" y="1462381"/>
            <a:ext cx="5700452" cy="2218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364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"/>
          <p:cNvSpPr txBox="1"/>
          <p:nvPr/>
        </p:nvSpPr>
        <p:spPr>
          <a:xfrm>
            <a:off x="168211" y="4961954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93;p3">
            <a:extLst>
              <a:ext uri="{FF2B5EF4-FFF2-40B4-BE49-F238E27FC236}">
                <a16:creationId xmlns:a16="http://schemas.microsoft.com/office/drawing/2014/main" id="{27286328-8E23-148C-318D-C1A9A7A40D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4957" y="433571"/>
            <a:ext cx="7874083" cy="9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2400" b="1" dirty="0"/>
              <a:t>Log </a:t>
            </a:r>
            <a:r>
              <a:rPr lang="en-US" sz="2400" b="1" dirty="0" err="1"/>
              <a:t>Inaportnet</a:t>
            </a:r>
            <a:endParaRPr sz="2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685C06-F8F2-3929-35C7-8E149917E1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8127" y="1267147"/>
            <a:ext cx="5167746" cy="260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43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4" name="Google Shape;404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25"/>
          <p:cNvSpPr/>
          <p:nvPr/>
        </p:nvSpPr>
        <p:spPr>
          <a:xfrm>
            <a:off x="0" y="0"/>
            <a:ext cx="9130665" cy="5143500"/>
          </a:xfrm>
          <a:custGeom>
            <a:avLst/>
            <a:gdLst/>
            <a:ahLst/>
            <a:cxnLst/>
            <a:rect l="l" t="t" r="r" b="b"/>
            <a:pathLst>
              <a:path w="12174220" h="6858000" extrusionOk="0">
                <a:moveTo>
                  <a:pt x="12173712" y="6857998"/>
                </a:moveTo>
                <a:lnTo>
                  <a:pt x="12173712" y="0"/>
                </a:lnTo>
                <a:lnTo>
                  <a:pt x="0" y="0"/>
                </a:lnTo>
                <a:lnTo>
                  <a:pt x="0" y="6857998"/>
                </a:lnTo>
                <a:lnTo>
                  <a:pt x="12173712" y="6857998"/>
                </a:lnTo>
                <a:close/>
              </a:path>
            </a:pathLst>
          </a:custGeom>
          <a:solidFill>
            <a:srgbClr val="31B6E9">
              <a:alpha val="79215"/>
            </a:srgbClr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6" name="Google Shape;406;p25"/>
          <p:cNvGrpSpPr/>
          <p:nvPr/>
        </p:nvGrpSpPr>
        <p:grpSpPr>
          <a:xfrm>
            <a:off x="1871091" y="1704212"/>
            <a:ext cx="5663279" cy="2737667"/>
            <a:chOff x="2494788" y="2272283"/>
            <a:chExt cx="7551038" cy="3650222"/>
          </a:xfrm>
        </p:grpSpPr>
        <p:pic>
          <p:nvPicPr>
            <p:cNvPr id="407" name="Google Shape;407;p25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494788" y="2359901"/>
              <a:ext cx="7551038" cy="356260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8" name="Google Shape;408;p25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821686" y="2272283"/>
              <a:ext cx="7003542" cy="231343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09" name="Google Shape;409;p25"/>
          <p:cNvSpPr txBox="1">
            <a:spLocks noGrp="1"/>
          </p:cNvSpPr>
          <p:nvPr>
            <p:ph type="title"/>
          </p:nvPr>
        </p:nvSpPr>
        <p:spPr>
          <a:xfrm>
            <a:off x="3484244" y="2083117"/>
            <a:ext cx="2450306" cy="59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050" rIns="0" bIns="0" anchor="ctr" anchorCtr="0">
            <a:spAutoFit/>
          </a:bodyPr>
          <a:lstStyle/>
          <a:p>
            <a:pPr marL="12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87CB7"/>
              </a:buClr>
              <a:buSzPts val="3800"/>
              <a:buFont typeface="Arial"/>
              <a:buNone/>
            </a:pPr>
            <a:r>
              <a:rPr lang="en" sz="3800">
                <a:solidFill>
                  <a:srgbClr val="087CB7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380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0" name="Google Shape;410;p25"/>
          <p:cNvGrpSpPr/>
          <p:nvPr/>
        </p:nvGrpSpPr>
        <p:grpSpPr>
          <a:xfrm>
            <a:off x="1396745" y="1996249"/>
            <a:ext cx="4093368" cy="1436179"/>
            <a:chOff x="1862327" y="2661666"/>
            <a:chExt cx="5457824" cy="1914905"/>
          </a:xfrm>
        </p:grpSpPr>
        <p:pic>
          <p:nvPicPr>
            <p:cNvPr id="411" name="Google Shape;411;p25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862327" y="2661666"/>
              <a:ext cx="1844167" cy="191490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2" name="Google Shape;412;p25"/>
            <p:cNvSpPr/>
            <p:nvPr/>
          </p:nvSpPr>
          <p:spPr>
            <a:xfrm>
              <a:off x="2366772" y="2852896"/>
              <a:ext cx="909319" cy="989965"/>
            </a:xfrm>
            <a:custGeom>
              <a:avLst/>
              <a:gdLst/>
              <a:ahLst/>
              <a:cxnLst/>
              <a:rect l="l" t="t" r="r" b="b"/>
              <a:pathLst>
                <a:path w="909320" h="989964" extrusionOk="0">
                  <a:moveTo>
                    <a:pt x="454532" y="0"/>
                  </a:moveTo>
                  <a:lnTo>
                    <a:pt x="405050" y="6453"/>
                  </a:lnTo>
                  <a:lnTo>
                    <a:pt x="358139" y="25812"/>
                  </a:lnTo>
                  <a:lnTo>
                    <a:pt x="96392" y="176942"/>
                  </a:lnTo>
                  <a:lnTo>
                    <a:pt x="56149" y="207859"/>
                  </a:lnTo>
                  <a:lnTo>
                    <a:pt x="25812" y="247491"/>
                  </a:lnTo>
                  <a:lnTo>
                    <a:pt x="6667" y="293600"/>
                  </a:lnTo>
                  <a:lnTo>
                    <a:pt x="0" y="343947"/>
                  </a:lnTo>
                  <a:lnTo>
                    <a:pt x="0" y="645953"/>
                  </a:lnTo>
                  <a:lnTo>
                    <a:pt x="6667" y="696301"/>
                  </a:lnTo>
                  <a:lnTo>
                    <a:pt x="25812" y="742410"/>
                  </a:lnTo>
                  <a:lnTo>
                    <a:pt x="56149" y="782042"/>
                  </a:lnTo>
                  <a:lnTo>
                    <a:pt x="96392" y="812958"/>
                  </a:lnTo>
                  <a:lnTo>
                    <a:pt x="358139" y="964088"/>
                  </a:lnTo>
                  <a:lnTo>
                    <a:pt x="405050" y="983448"/>
                  </a:lnTo>
                  <a:lnTo>
                    <a:pt x="454532" y="989901"/>
                  </a:lnTo>
                  <a:lnTo>
                    <a:pt x="504015" y="983448"/>
                  </a:lnTo>
                  <a:lnTo>
                    <a:pt x="550926" y="964088"/>
                  </a:lnTo>
                  <a:lnTo>
                    <a:pt x="812672" y="812958"/>
                  </a:lnTo>
                  <a:lnTo>
                    <a:pt x="852916" y="782042"/>
                  </a:lnTo>
                  <a:lnTo>
                    <a:pt x="883253" y="742410"/>
                  </a:lnTo>
                  <a:lnTo>
                    <a:pt x="902398" y="696301"/>
                  </a:lnTo>
                  <a:lnTo>
                    <a:pt x="909065" y="645953"/>
                  </a:lnTo>
                  <a:lnTo>
                    <a:pt x="909065" y="343947"/>
                  </a:lnTo>
                  <a:lnTo>
                    <a:pt x="902398" y="293600"/>
                  </a:lnTo>
                  <a:lnTo>
                    <a:pt x="883253" y="247491"/>
                  </a:lnTo>
                  <a:lnTo>
                    <a:pt x="852916" y="207859"/>
                  </a:lnTo>
                  <a:lnTo>
                    <a:pt x="812672" y="176942"/>
                  </a:lnTo>
                  <a:lnTo>
                    <a:pt x="550926" y="25812"/>
                  </a:lnTo>
                  <a:lnTo>
                    <a:pt x="504015" y="6453"/>
                  </a:lnTo>
                  <a:lnTo>
                    <a:pt x="454532" y="0"/>
                  </a:lnTo>
                  <a:close/>
                </a:path>
              </a:pathLst>
            </a:custGeom>
            <a:solidFill>
              <a:srgbClr val="087CB7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13" name="Google Shape;413;p25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985009" y="2818638"/>
              <a:ext cx="1602866" cy="164744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4" name="Google Shape;414;p25"/>
            <p:cNvSpPr/>
            <p:nvPr/>
          </p:nvSpPr>
          <p:spPr>
            <a:xfrm>
              <a:off x="2510790" y="3009931"/>
              <a:ext cx="621030" cy="676275"/>
            </a:xfrm>
            <a:custGeom>
              <a:avLst/>
              <a:gdLst/>
              <a:ahLst/>
              <a:cxnLst/>
              <a:rect l="l" t="t" r="r" b="b"/>
              <a:pathLst>
                <a:path w="621030" h="676275" extrusionOk="0">
                  <a:moveTo>
                    <a:pt x="310515" y="0"/>
                  </a:moveTo>
                  <a:lnTo>
                    <a:pt x="244602" y="17621"/>
                  </a:lnTo>
                  <a:lnTo>
                    <a:pt x="65912" y="120745"/>
                  </a:lnTo>
                  <a:lnTo>
                    <a:pt x="17668" y="168910"/>
                  </a:lnTo>
                  <a:lnTo>
                    <a:pt x="0" y="234791"/>
                  </a:lnTo>
                  <a:lnTo>
                    <a:pt x="0" y="441039"/>
                  </a:lnTo>
                  <a:lnTo>
                    <a:pt x="17668" y="506920"/>
                  </a:lnTo>
                  <a:lnTo>
                    <a:pt x="65912" y="555085"/>
                  </a:lnTo>
                  <a:lnTo>
                    <a:pt x="244602" y="658209"/>
                  </a:lnTo>
                  <a:lnTo>
                    <a:pt x="310515" y="675830"/>
                  </a:lnTo>
                  <a:lnTo>
                    <a:pt x="344364" y="671425"/>
                  </a:lnTo>
                  <a:lnTo>
                    <a:pt x="555117" y="555085"/>
                  </a:lnTo>
                  <a:lnTo>
                    <a:pt x="603361" y="506920"/>
                  </a:lnTo>
                  <a:lnTo>
                    <a:pt x="621030" y="441039"/>
                  </a:lnTo>
                  <a:lnTo>
                    <a:pt x="621030" y="234791"/>
                  </a:lnTo>
                  <a:lnTo>
                    <a:pt x="603361" y="168910"/>
                  </a:lnTo>
                  <a:lnTo>
                    <a:pt x="555117" y="120745"/>
                  </a:lnTo>
                  <a:lnTo>
                    <a:pt x="376428" y="17621"/>
                  </a:lnTo>
                  <a:lnTo>
                    <a:pt x="310515" y="0"/>
                  </a:lnTo>
                  <a:close/>
                </a:path>
              </a:pathLst>
            </a:custGeom>
            <a:solidFill>
              <a:srgbClr val="31B6E9"/>
            </a:solidFill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415" name="Google Shape;415;p25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2649473" y="3188208"/>
              <a:ext cx="343662" cy="3192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6" name="Google Shape;416;p25"/>
            <p:cNvSpPr/>
            <p:nvPr/>
          </p:nvSpPr>
          <p:spPr>
            <a:xfrm>
              <a:off x="5485637" y="3619500"/>
              <a:ext cx="1834514" cy="0"/>
            </a:xfrm>
            <a:custGeom>
              <a:avLst/>
              <a:gdLst/>
              <a:ahLst/>
              <a:cxnLst/>
              <a:rect l="l" t="t" r="r" b="b"/>
              <a:pathLst>
                <a:path w="1834515" h="120000" extrusionOk="0">
                  <a:moveTo>
                    <a:pt x="0" y="0"/>
                  </a:moveTo>
                  <a:lnTo>
                    <a:pt x="1834261" y="0"/>
                  </a:lnTo>
                </a:path>
              </a:pathLst>
            </a:custGeom>
            <a:noFill/>
            <a:ln w="28575" cap="flat" cmpd="sng">
              <a:solidFill>
                <a:srgbClr val="087C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7" name="Google Shape;417;p25"/>
          <p:cNvSpPr txBox="1"/>
          <p:nvPr/>
        </p:nvSpPr>
        <p:spPr>
          <a:xfrm>
            <a:off x="3948113" y="4878134"/>
            <a:ext cx="1222057" cy="248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90500" marR="0" lvl="0" indent="-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"/>
          <p:cNvSpPr txBox="1"/>
          <p:nvPr/>
        </p:nvSpPr>
        <p:spPr>
          <a:xfrm>
            <a:off x="1367980" y="1547839"/>
            <a:ext cx="1607820" cy="192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190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CABANG </a:t>
            </a:r>
            <a:r>
              <a:rPr lang="en" sz="1200" b="1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BENGKULU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"/>
          <p:cNvSpPr/>
          <p:nvPr/>
        </p:nvSpPr>
        <p:spPr>
          <a:xfrm>
            <a:off x="916971" y="1482333"/>
            <a:ext cx="323374" cy="323374"/>
          </a:xfrm>
          <a:custGeom>
            <a:avLst/>
            <a:gdLst/>
            <a:ahLst/>
            <a:cxnLst/>
            <a:rect l="l" t="t" r="r" b="b"/>
            <a:pathLst>
              <a:path w="431164" h="431164" extrusionOk="0">
                <a:moveTo>
                  <a:pt x="0" y="215518"/>
                </a:moveTo>
                <a:lnTo>
                  <a:pt x="5689" y="166115"/>
                </a:lnTo>
                <a:lnTo>
                  <a:pt x="21907" y="120776"/>
                </a:lnTo>
                <a:lnTo>
                  <a:pt x="47345" y="80771"/>
                </a:lnTo>
                <a:lnTo>
                  <a:pt x="80772" y="47370"/>
                </a:lnTo>
                <a:lnTo>
                  <a:pt x="120777" y="21843"/>
                </a:lnTo>
                <a:lnTo>
                  <a:pt x="166115" y="5714"/>
                </a:lnTo>
                <a:lnTo>
                  <a:pt x="215519" y="0"/>
                </a:lnTo>
                <a:lnTo>
                  <a:pt x="264922" y="5714"/>
                </a:lnTo>
                <a:lnTo>
                  <a:pt x="310261" y="21843"/>
                </a:lnTo>
                <a:lnTo>
                  <a:pt x="350266" y="47370"/>
                </a:lnTo>
                <a:lnTo>
                  <a:pt x="383667" y="80771"/>
                </a:lnTo>
                <a:lnTo>
                  <a:pt x="409066" y="120776"/>
                </a:lnTo>
                <a:lnTo>
                  <a:pt x="425322" y="166115"/>
                </a:lnTo>
                <a:lnTo>
                  <a:pt x="431038" y="215518"/>
                </a:lnTo>
                <a:lnTo>
                  <a:pt x="425322" y="264921"/>
                </a:lnTo>
                <a:lnTo>
                  <a:pt x="409066" y="310261"/>
                </a:lnTo>
                <a:lnTo>
                  <a:pt x="383667" y="350265"/>
                </a:lnTo>
                <a:lnTo>
                  <a:pt x="350266" y="383666"/>
                </a:lnTo>
                <a:lnTo>
                  <a:pt x="310261" y="409066"/>
                </a:lnTo>
                <a:lnTo>
                  <a:pt x="264922" y="425323"/>
                </a:lnTo>
                <a:lnTo>
                  <a:pt x="215519" y="431038"/>
                </a:lnTo>
                <a:lnTo>
                  <a:pt x="166115" y="425323"/>
                </a:lnTo>
                <a:lnTo>
                  <a:pt x="120777" y="409066"/>
                </a:lnTo>
                <a:lnTo>
                  <a:pt x="80772" y="383666"/>
                </a:lnTo>
                <a:lnTo>
                  <a:pt x="47345" y="350265"/>
                </a:lnTo>
                <a:lnTo>
                  <a:pt x="21907" y="310261"/>
                </a:lnTo>
                <a:lnTo>
                  <a:pt x="5689" y="264921"/>
                </a:lnTo>
                <a:lnTo>
                  <a:pt x="0" y="215518"/>
                </a:lnTo>
                <a:close/>
              </a:path>
            </a:pathLst>
          </a:custGeom>
          <a:noFill/>
          <a:ln w="9525" cap="flat" cmpd="sng">
            <a:solidFill>
              <a:srgbClr val="007E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"/>
          <p:cNvSpPr txBox="1"/>
          <p:nvPr/>
        </p:nvSpPr>
        <p:spPr>
          <a:xfrm>
            <a:off x="1048893" y="1566629"/>
            <a:ext cx="82800" cy="1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7EA8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"/>
          <p:cNvSpPr txBox="1"/>
          <p:nvPr/>
        </p:nvSpPr>
        <p:spPr>
          <a:xfrm>
            <a:off x="1345025" y="2167918"/>
            <a:ext cx="2930366" cy="192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190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CABANG </a:t>
            </a:r>
            <a:r>
              <a:rPr lang="en" sz="1200" b="1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MAKASSAR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916971" y="2102411"/>
            <a:ext cx="323374" cy="323374"/>
          </a:xfrm>
          <a:custGeom>
            <a:avLst/>
            <a:gdLst/>
            <a:ahLst/>
            <a:cxnLst/>
            <a:rect l="l" t="t" r="r" b="b"/>
            <a:pathLst>
              <a:path w="431164" h="431164" extrusionOk="0">
                <a:moveTo>
                  <a:pt x="0" y="215519"/>
                </a:moveTo>
                <a:lnTo>
                  <a:pt x="5689" y="166116"/>
                </a:lnTo>
                <a:lnTo>
                  <a:pt x="21907" y="120776"/>
                </a:lnTo>
                <a:lnTo>
                  <a:pt x="47345" y="80772"/>
                </a:lnTo>
                <a:lnTo>
                  <a:pt x="80772" y="47371"/>
                </a:lnTo>
                <a:lnTo>
                  <a:pt x="120777" y="21844"/>
                </a:lnTo>
                <a:lnTo>
                  <a:pt x="166115" y="5714"/>
                </a:lnTo>
                <a:lnTo>
                  <a:pt x="215519" y="0"/>
                </a:lnTo>
                <a:lnTo>
                  <a:pt x="264922" y="5714"/>
                </a:lnTo>
                <a:lnTo>
                  <a:pt x="310261" y="21844"/>
                </a:lnTo>
                <a:lnTo>
                  <a:pt x="350266" y="47371"/>
                </a:lnTo>
                <a:lnTo>
                  <a:pt x="383667" y="80772"/>
                </a:lnTo>
                <a:lnTo>
                  <a:pt x="409066" y="120776"/>
                </a:lnTo>
                <a:lnTo>
                  <a:pt x="425322" y="166116"/>
                </a:lnTo>
                <a:lnTo>
                  <a:pt x="431038" y="215519"/>
                </a:lnTo>
                <a:lnTo>
                  <a:pt x="425322" y="264922"/>
                </a:lnTo>
                <a:lnTo>
                  <a:pt x="409066" y="310261"/>
                </a:lnTo>
                <a:lnTo>
                  <a:pt x="383667" y="350266"/>
                </a:lnTo>
                <a:lnTo>
                  <a:pt x="350266" y="383667"/>
                </a:lnTo>
                <a:lnTo>
                  <a:pt x="310261" y="409067"/>
                </a:lnTo>
                <a:lnTo>
                  <a:pt x="264922" y="425323"/>
                </a:lnTo>
                <a:lnTo>
                  <a:pt x="215519" y="431038"/>
                </a:lnTo>
                <a:lnTo>
                  <a:pt x="166115" y="425323"/>
                </a:lnTo>
                <a:lnTo>
                  <a:pt x="120777" y="409067"/>
                </a:lnTo>
                <a:lnTo>
                  <a:pt x="80772" y="383667"/>
                </a:lnTo>
                <a:lnTo>
                  <a:pt x="47345" y="350266"/>
                </a:lnTo>
                <a:lnTo>
                  <a:pt x="21907" y="310261"/>
                </a:lnTo>
                <a:lnTo>
                  <a:pt x="5689" y="264922"/>
                </a:lnTo>
                <a:lnTo>
                  <a:pt x="0" y="215519"/>
                </a:lnTo>
                <a:close/>
              </a:path>
            </a:pathLst>
          </a:custGeom>
          <a:noFill/>
          <a:ln w="9525" cap="flat" cmpd="sng">
            <a:solidFill>
              <a:srgbClr val="007E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"/>
          <p:cNvSpPr txBox="1"/>
          <p:nvPr/>
        </p:nvSpPr>
        <p:spPr>
          <a:xfrm>
            <a:off x="1048893" y="2178135"/>
            <a:ext cx="82867" cy="156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7EA8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"/>
          <p:cNvSpPr txBox="1"/>
          <p:nvPr/>
        </p:nvSpPr>
        <p:spPr>
          <a:xfrm>
            <a:off x="1367980" y="2786447"/>
            <a:ext cx="2026444" cy="192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190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CABANG </a:t>
            </a:r>
            <a:r>
              <a:rPr lang="en" sz="1200" b="1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SURABAYA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916971" y="2721917"/>
            <a:ext cx="323374" cy="323374"/>
          </a:xfrm>
          <a:custGeom>
            <a:avLst/>
            <a:gdLst/>
            <a:ahLst/>
            <a:cxnLst/>
            <a:rect l="l" t="t" r="r" b="b"/>
            <a:pathLst>
              <a:path w="431164" h="431164" extrusionOk="0">
                <a:moveTo>
                  <a:pt x="0" y="215518"/>
                </a:moveTo>
                <a:lnTo>
                  <a:pt x="5689" y="166115"/>
                </a:lnTo>
                <a:lnTo>
                  <a:pt x="21907" y="120776"/>
                </a:lnTo>
                <a:lnTo>
                  <a:pt x="47345" y="80772"/>
                </a:lnTo>
                <a:lnTo>
                  <a:pt x="80772" y="47371"/>
                </a:lnTo>
                <a:lnTo>
                  <a:pt x="120777" y="21843"/>
                </a:lnTo>
                <a:lnTo>
                  <a:pt x="166115" y="5714"/>
                </a:lnTo>
                <a:lnTo>
                  <a:pt x="215519" y="0"/>
                </a:lnTo>
                <a:lnTo>
                  <a:pt x="264922" y="5714"/>
                </a:lnTo>
                <a:lnTo>
                  <a:pt x="310261" y="21843"/>
                </a:lnTo>
                <a:lnTo>
                  <a:pt x="350266" y="47371"/>
                </a:lnTo>
                <a:lnTo>
                  <a:pt x="383667" y="80772"/>
                </a:lnTo>
                <a:lnTo>
                  <a:pt x="409066" y="120776"/>
                </a:lnTo>
                <a:lnTo>
                  <a:pt x="425322" y="166115"/>
                </a:lnTo>
                <a:lnTo>
                  <a:pt x="431038" y="215518"/>
                </a:lnTo>
                <a:lnTo>
                  <a:pt x="425322" y="264921"/>
                </a:lnTo>
                <a:lnTo>
                  <a:pt x="409066" y="310261"/>
                </a:lnTo>
                <a:lnTo>
                  <a:pt x="383667" y="350265"/>
                </a:lnTo>
                <a:lnTo>
                  <a:pt x="350266" y="383667"/>
                </a:lnTo>
                <a:lnTo>
                  <a:pt x="310261" y="409067"/>
                </a:lnTo>
                <a:lnTo>
                  <a:pt x="264922" y="425323"/>
                </a:lnTo>
                <a:lnTo>
                  <a:pt x="215519" y="431038"/>
                </a:lnTo>
                <a:lnTo>
                  <a:pt x="166115" y="425323"/>
                </a:lnTo>
                <a:lnTo>
                  <a:pt x="120777" y="409067"/>
                </a:lnTo>
                <a:lnTo>
                  <a:pt x="80772" y="383667"/>
                </a:lnTo>
                <a:lnTo>
                  <a:pt x="47345" y="350265"/>
                </a:lnTo>
                <a:lnTo>
                  <a:pt x="21907" y="310261"/>
                </a:lnTo>
                <a:lnTo>
                  <a:pt x="5689" y="264921"/>
                </a:lnTo>
                <a:lnTo>
                  <a:pt x="0" y="215518"/>
                </a:lnTo>
                <a:close/>
              </a:path>
            </a:pathLst>
          </a:custGeom>
          <a:noFill/>
          <a:ln w="9525" cap="flat" cmpd="sng">
            <a:solidFill>
              <a:srgbClr val="007E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2"/>
          <p:cNvSpPr txBox="1"/>
          <p:nvPr/>
        </p:nvSpPr>
        <p:spPr>
          <a:xfrm>
            <a:off x="1048893" y="2804285"/>
            <a:ext cx="82867" cy="156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7EA8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"/>
          <p:cNvSpPr txBox="1"/>
          <p:nvPr/>
        </p:nvSpPr>
        <p:spPr>
          <a:xfrm>
            <a:off x="1367980" y="3333518"/>
            <a:ext cx="4513898" cy="192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190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CABANG </a:t>
            </a:r>
            <a:r>
              <a:rPr lang="en" sz="1200" b="1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SEMARANG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916971" y="3341423"/>
            <a:ext cx="323374" cy="323374"/>
          </a:xfrm>
          <a:custGeom>
            <a:avLst/>
            <a:gdLst/>
            <a:ahLst/>
            <a:cxnLst/>
            <a:rect l="l" t="t" r="r" b="b"/>
            <a:pathLst>
              <a:path w="431164" h="431164" extrusionOk="0">
                <a:moveTo>
                  <a:pt x="0" y="215519"/>
                </a:moveTo>
                <a:lnTo>
                  <a:pt x="5689" y="166116"/>
                </a:lnTo>
                <a:lnTo>
                  <a:pt x="21907" y="120777"/>
                </a:lnTo>
                <a:lnTo>
                  <a:pt x="47345" y="80772"/>
                </a:lnTo>
                <a:lnTo>
                  <a:pt x="80772" y="47371"/>
                </a:lnTo>
                <a:lnTo>
                  <a:pt x="120777" y="21844"/>
                </a:lnTo>
                <a:lnTo>
                  <a:pt x="166115" y="5715"/>
                </a:lnTo>
                <a:lnTo>
                  <a:pt x="215519" y="0"/>
                </a:lnTo>
                <a:lnTo>
                  <a:pt x="264922" y="5715"/>
                </a:lnTo>
                <a:lnTo>
                  <a:pt x="310261" y="21844"/>
                </a:lnTo>
                <a:lnTo>
                  <a:pt x="350266" y="47371"/>
                </a:lnTo>
                <a:lnTo>
                  <a:pt x="383667" y="80772"/>
                </a:lnTo>
                <a:lnTo>
                  <a:pt x="409066" y="120777"/>
                </a:lnTo>
                <a:lnTo>
                  <a:pt x="425322" y="166116"/>
                </a:lnTo>
                <a:lnTo>
                  <a:pt x="431038" y="215519"/>
                </a:lnTo>
                <a:lnTo>
                  <a:pt x="425322" y="264922"/>
                </a:lnTo>
                <a:lnTo>
                  <a:pt x="409066" y="310261"/>
                </a:lnTo>
                <a:lnTo>
                  <a:pt x="383667" y="350266"/>
                </a:lnTo>
                <a:lnTo>
                  <a:pt x="350266" y="383667"/>
                </a:lnTo>
                <a:lnTo>
                  <a:pt x="310261" y="409067"/>
                </a:lnTo>
                <a:lnTo>
                  <a:pt x="264922" y="425323"/>
                </a:lnTo>
                <a:lnTo>
                  <a:pt x="215519" y="431038"/>
                </a:lnTo>
                <a:lnTo>
                  <a:pt x="166115" y="425323"/>
                </a:lnTo>
                <a:lnTo>
                  <a:pt x="120777" y="409067"/>
                </a:lnTo>
                <a:lnTo>
                  <a:pt x="80772" y="383667"/>
                </a:lnTo>
                <a:lnTo>
                  <a:pt x="47345" y="350266"/>
                </a:lnTo>
                <a:lnTo>
                  <a:pt x="21907" y="310261"/>
                </a:lnTo>
                <a:lnTo>
                  <a:pt x="5689" y="264922"/>
                </a:lnTo>
                <a:lnTo>
                  <a:pt x="0" y="215519"/>
                </a:lnTo>
                <a:close/>
              </a:path>
            </a:pathLst>
          </a:custGeom>
          <a:noFill/>
          <a:ln w="9525" cap="flat" cmpd="sng">
            <a:solidFill>
              <a:srgbClr val="007E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"/>
          <p:cNvSpPr txBox="1"/>
          <p:nvPr/>
        </p:nvSpPr>
        <p:spPr>
          <a:xfrm>
            <a:off x="1052490" y="3423528"/>
            <a:ext cx="82867" cy="156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7EA8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"/>
          <p:cNvSpPr txBox="1"/>
          <p:nvPr/>
        </p:nvSpPr>
        <p:spPr>
          <a:xfrm>
            <a:off x="4170059" y="1562400"/>
            <a:ext cx="4513898" cy="192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190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CABANG </a:t>
            </a:r>
            <a:r>
              <a:rPr lang="en" sz="1200" b="1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KENDARI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3711167" y="1483791"/>
            <a:ext cx="323374" cy="323374"/>
          </a:xfrm>
          <a:custGeom>
            <a:avLst/>
            <a:gdLst/>
            <a:ahLst/>
            <a:cxnLst/>
            <a:rect l="l" t="t" r="r" b="b"/>
            <a:pathLst>
              <a:path w="431164" h="431164" extrusionOk="0">
                <a:moveTo>
                  <a:pt x="0" y="215519"/>
                </a:moveTo>
                <a:lnTo>
                  <a:pt x="5689" y="166116"/>
                </a:lnTo>
                <a:lnTo>
                  <a:pt x="21907" y="120777"/>
                </a:lnTo>
                <a:lnTo>
                  <a:pt x="47345" y="80772"/>
                </a:lnTo>
                <a:lnTo>
                  <a:pt x="80772" y="47371"/>
                </a:lnTo>
                <a:lnTo>
                  <a:pt x="120777" y="21844"/>
                </a:lnTo>
                <a:lnTo>
                  <a:pt x="166115" y="5715"/>
                </a:lnTo>
                <a:lnTo>
                  <a:pt x="215519" y="0"/>
                </a:lnTo>
                <a:lnTo>
                  <a:pt x="264922" y="5715"/>
                </a:lnTo>
                <a:lnTo>
                  <a:pt x="310261" y="21844"/>
                </a:lnTo>
                <a:lnTo>
                  <a:pt x="350266" y="47371"/>
                </a:lnTo>
                <a:lnTo>
                  <a:pt x="383667" y="80772"/>
                </a:lnTo>
                <a:lnTo>
                  <a:pt x="409066" y="120777"/>
                </a:lnTo>
                <a:lnTo>
                  <a:pt x="425322" y="166116"/>
                </a:lnTo>
                <a:lnTo>
                  <a:pt x="431038" y="215519"/>
                </a:lnTo>
                <a:lnTo>
                  <a:pt x="425322" y="264922"/>
                </a:lnTo>
                <a:lnTo>
                  <a:pt x="409066" y="310261"/>
                </a:lnTo>
                <a:lnTo>
                  <a:pt x="383667" y="350266"/>
                </a:lnTo>
                <a:lnTo>
                  <a:pt x="350266" y="383667"/>
                </a:lnTo>
                <a:lnTo>
                  <a:pt x="310261" y="409067"/>
                </a:lnTo>
                <a:lnTo>
                  <a:pt x="264922" y="425323"/>
                </a:lnTo>
                <a:lnTo>
                  <a:pt x="215519" y="431038"/>
                </a:lnTo>
                <a:lnTo>
                  <a:pt x="166115" y="425323"/>
                </a:lnTo>
                <a:lnTo>
                  <a:pt x="120777" y="409067"/>
                </a:lnTo>
                <a:lnTo>
                  <a:pt x="80772" y="383667"/>
                </a:lnTo>
                <a:lnTo>
                  <a:pt x="47345" y="350266"/>
                </a:lnTo>
                <a:lnTo>
                  <a:pt x="21907" y="310261"/>
                </a:lnTo>
                <a:lnTo>
                  <a:pt x="5689" y="264922"/>
                </a:lnTo>
                <a:lnTo>
                  <a:pt x="0" y="215519"/>
                </a:lnTo>
                <a:close/>
              </a:path>
            </a:pathLst>
          </a:custGeom>
          <a:noFill/>
          <a:ln w="9525" cap="flat" cmpd="sng">
            <a:solidFill>
              <a:srgbClr val="007E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"/>
          <p:cNvSpPr txBox="1"/>
          <p:nvPr/>
        </p:nvSpPr>
        <p:spPr>
          <a:xfrm>
            <a:off x="3831419" y="1553282"/>
            <a:ext cx="82867" cy="148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7EA8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"/>
          <p:cNvSpPr txBox="1"/>
          <p:nvPr/>
        </p:nvSpPr>
        <p:spPr>
          <a:xfrm>
            <a:off x="4162175" y="2160059"/>
            <a:ext cx="4513898" cy="192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190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CABANG </a:t>
            </a:r>
            <a:r>
              <a:rPr lang="en" sz="1200" b="1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SAMARINDA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3711167" y="2083616"/>
            <a:ext cx="323374" cy="323374"/>
          </a:xfrm>
          <a:custGeom>
            <a:avLst/>
            <a:gdLst/>
            <a:ahLst/>
            <a:cxnLst/>
            <a:rect l="l" t="t" r="r" b="b"/>
            <a:pathLst>
              <a:path w="431164" h="431164" extrusionOk="0">
                <a:moveTo>
                  <a:pt x="0" y="215519"/>
                </a:moveTo>
                <a:lnTo>
                  <a:pt x="5689" y="166116"/>
                </a:lnTo>
                <a:lnTo>
                  <a:pt x="21907" y="120777"/>
                </a:lnTo>
                <a:lnTo>
                  <a:pt x="47345" y="80772"/>
                </a:lnTo>
                <a:lnTo>
                  <a:pt x="80772" y="47371"/>
                </a:lnTo>
                <a:lnTo>
                  <a:pt x="120777" y="21844"/>
                </a:lnTo>
                <a:lnTo>
                  <a:pt x="166115" y="5715"/>
                </a:lnTo>
                <a:lnTo>
                  <a:pt x="215519" y="0"/>
                </a:lnTo>
                <a:lnTo>
                  <a:pt x="264922" y="5715"/>
                </a:lnTo>
                <a:lnTo>
                  <a:pt x="310261" y="21844"/>
                </a:lnTo>
                <a:lnTo>
                  <a:pt x="350266" y="47371"/>
                </a:lnTo>
                <a:lnTo>
                  <a:pt x="383667" y="80772"/>
                </a:lnTo>
                <a:lnTo>
                  <a:pt x="409066" y="120777"/>
                </a:lnTo>
                <a:lnTo>
                  <a:pt x="425322" y="166116"/>
                </a:lnTo>
                <a:lnTo>
                  <a:pt x="431038" y="215519"/>
                </a:lnTo>
                <a:lnTo>
                  <a:pt x="425322" y="264922"/>
                </a:lnTo>
                <a:lnTo>
                  <a:pt x="409066" y="310261"/>
                </a:lnTo>
                <a:lnTo>
                  <a:pt x="383667" y="350266"/>
                </a:lnTo>
                <a:lnTo>
                  <a:pt x="350266" y="383667"/>
                </a:lnTo>
                <a:lnTo>
                  <a:pt x="310261" y="409067"/>
                </a:lnTo>
                <a:lnTo>
                  <a:pt x="264922" y="425323"/>
                </a:lnTo>
                <a:lnTo>
                  <a:pt x="215519" y="431038"/>
                </a:lnTo>
                <a:lnTo>
                  <a:pt x="166115" y="425323"/>
                </a:lnTo>
                <a:lnTo>
                  <a:pt x="120777" y="409067"/>
                </a:lnTo>
                <a:lnTo>
                  <a:pt x="80772" y="383667"/>
                </a:lnTo>
                <a:lnTo>
                  <a:pt x="47345" y="350266"/>
                </a:lnTo>
                <a:lnTo>
                  <a:pt x="21907" y="310261"/>
                </a:lnTo>
                <a:lnTo>
                  <a:pt x="5689" y="264922"/>
                </a:lnTo>
                <a:lnTo>
                  <a:pt x="0" y="215519"/>
                </a:lnTo>
                <a:close/>
              </a:path>
            </a:pathLst>
          </a:custGeom>
          <a:noFill/>
          <a:ln w="9525" cap="flat" cmpd="sng">
            <a:solidFill>
              <a:srgbClr val="007E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"/>
          <p:cNvSpPr txBox="1"/>
          <p:nvPr/>
        </p:nvSpPr>
        <p:spPr>
          <a:xfrm>
            <a:off x="3831419" y="2167076"/>
            <a:ext cx="82867" cy="148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7EA8"/>
                </a:solidFill>
                <a:latin typeface="Arial"/>
                <a:ea typeface="Arial"/>
                <a:cs typeface="Arial"/>
                <a:sym typeface="Arial"/>
              </a:rPr>
              <a:t>6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"/>
          <p:cNvSpPr txBox="1"/>
          <p:nvPr/>
        </p:nvSpPr>
        <p:spPr>
          <a:xfrm>
            <a:off x="4170059" y="2795638"/>
            <a:ext cx="4513898" cy="192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1906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CABANG </a:t>
            </a:r>
            <a:r>
              <a:rPr lang="en" sz="1200" b="1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DUMAI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3711167" y="2727755"/>
            <a:ext cx="323374" cy="323374"/>
          </a:xfrm>
          <a:custGeom>
            <a:avLst/>
            <a:gdLst/>
            <a:ahLst/>
            <a:cxnLst/>
            <a:rect l="l" t="t" r="r" b="b"/>
            <a:pathLst>
              <a:path w="431164" h="431164" extrusionOk="0">
                <a:moveTo>
                  <a:pt x="0" y="215519"/>
                </a:moveTo>
                <a:lnTo>
                  <a:pt x="5689" y="166116"/>
                </a:lnTo>
                <a:lnTo>
                  <a:pt x="21907" y="120777"/>
                </a:lnTo>
                <a:lnTo>
                  <a:pt x="47345" y="80772"/>
                </a:lnTo>
                <a:lnTo>
                  <a:pt x="80772" y="47371"/>
                </a:lnTo>
                <a:lnTo>
                  <a:pt x="120777" y="21844"/>
                </a:lnTo>
                <a:lnTo>
                  <a:pt x="166115" y="5715"/>
                </a:lnTo>
                <a:lnTo>
                  <a:pt x="215519" y="0"/>
                </a:lnTo>
                <a:lnTo>
                  <a:pt x="264922" y="5715"/>
                </a:lnTo>
                <a:lnTo>
                  <a:pt x="310261" y="21844"/>
                </a:lnTo>
                <a:lnTo>
                  <a:pt x="350266" y="47371"/>
                </a:lnTo>
                <a:lnTo>
                  <a:pt x="383667" y="80772"/>
                </a:lnTo>
                <a:lnTo>
                  <a:pt x="409066" y="120777"/>
                </a:lnTo>
                <a:lnTo>
                  <a:pt x="425322" y="166116"/>
                </a:lnTo>
                <a:lnTo>
                  <a:pt x="431038" y="215519"/>
                </a:lnTo>
                <a:lnTo>
                  <a:pt x="425322" y="264922"/>
                </a:lnTo>
                <a:lnTo>
                  <a:pt x="409066" y="310261"/>
                </a:lnTo>
                <a:lnTo>
                  <a:pt x="383667" y="350266"/>
                </a:lnTo>
                <a:lnTo>
                  <a:pt x="350266" y="383667"/>
                </a:lnTo>
                <a:lnTo>
                  <a:pt x="310261" y="409067"/>
                </a:lnTo>
                <a:lnTo>
                  <a:pt x="264922" y="425323"/>
                </a:lnTo>
                <a:lnTo>
                  <a:pt x="215519" y="431038"/>
                </a:lnTo>
                <a:lnTo>
                  <a:pt x="166115" y="425323"/>
                </a:lnTo>
                <a:lnTo>
                  <a:pt x="120777" y="409067"/>
                </a:lnTo>
                <a:lnTo>
                  <a:pt x="80772" y="383667"/>
                </a:lnTo>
                <a:lnTo>
                  <a:pt x="47345" y="350266"/>
                </a:lnTo>
                <a:lnTo>
                  <a:pt x="21907" y="310261"/>
                </a:lnTo>
                <a:lnTo>
                  <a:pt x="5689" y="264922"/>
                </a:lnTo>
                <a:lnTo>
                  <a:pt x="0" y="215519"/>
                </a:lnTo>
                <a:close/>
              </a:path>
            </a:pathLst>
          </a:custGeom>
          <a:noFill/>
          <a:ln w="9525" cap="flat" cmpd="sng">
            <a:solidFill>
              <a:srgbClr val="007EA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"/>
          <p:cNvSpPr txBox="1"/>
          <p:nvPr/>
        </p:nvSpPr>
        <p:spPr>
          <a:xfrm>
            <a:off x="3831419" y="2819551"/>
            <a:ext cx="82867" cy="148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7EA8"/>
                </a:solidFill>
                <a:latin typeface="Arial"/>
                <a:ea typeface="Arial"/>
                <a:cs typeface="Arial"/>
                <a:sym typeface="Arial"/>
              </a:rPr>
              <a:t>7</a:t>
            </a:r>
            <a:endParaRPr sz="9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"/>
          <p:cNvSpPr txBox="1"/>
          <p:nvPr/>
        </p:nvSpPr>
        <p:spPr>
          <a:xfrm>
            <a:off x="2285120" y="574347"/>
            <a:ext cx="4573758" cy="484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IMPLEMENTATION ISSUE 7 CABANG</a:t>
            </a:r>
            <a:endParaRPr sz="14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1" u="none" strike="noStrike" cap="none">
                <a:solidFill>
                  <a:srgbClr val="333E47"/>
                </a:solidFill>
                <a:latin typeface="Arial"/>
                <a:ea typeface="Arial"/>
                <a:cs typeface="Arial"/>
                <a:sym typeface="Arial"/>
              </a:rPr>
              <a:t>List isu berdasarkan laporan mingguan ticket ilcs.support</a:t>
            </a:r>
            <a:endParaRPr sz="1400" b="0" i="1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"/>
          <p:cNvSpPr txBox="1">
            <a:spLocks noGrp="1"/>
          </p:cNvSpPr>
          <p:nvPr>
            <p:ph type="title"/>
          </p:nvPr>
        </p:nvSpPr>
        <p:spPr>
          <a:xfrm>
            <a:off x="4125950" y="217245"/>
            <a:ext cx="892097" cy="2709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ctr" anchorCtr="0">
            <a:spAutoFit/>
          </a:bodyPr>
          <a:lstStyle/>
          <a:p>
            <a:pPr marL="127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10F29"/>
              </a:buClr>
              <a:buSzPts val="1700"/>
              <a:buFont typeface="Calibri"/>
              <a:buNone/>
            </a:pPr>
            <a:r>
              <a:rPr lang="en" sz="1700" u="sng" dirty="0">
                <a:solidFill>
                  <a:srgbClr val="110F29"/>
                </a:solidFill>
              </a:rPr>
              <a:t>OUTLINE</a:t>
            </a:r>
            <a:endParaRPr sz="1700" dirty="0"/>
          </a:p>
        </p:txBody>
      </p:sp>
      <p:pic>
        <p:nvPicPr>
          <p:cNvPr id="185" name="Google Shape;185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"/>
          <p:cNvSpPr txBox="1"/>
          <p:nvPr/>
        </p:nvSpPr>
        <p:spPr>
          <a:xfrm>
            <a:off x="168211" y="4961954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93;p3">
            <a:extLst>
              <a:ext uri="{FF2B5EF4-FFF2-40B4-BE49-F238E27FC236}">
                <a16:creationId xmlns:a16="http://schemas.microsoft.com/office/drawing/2014/main" id="{2304513C-AA63-068A-1B71-E1EF8138BC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49" y="2080061"/>
            <a:ext cx="7874083" cy="9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b="1" dirty="0"/>
              <a:t>TICKET L2</a:t>
            </a:r>
            <a:br>
              <a:rPr lang="en" b="1" dirty="0"/>
            </a:br>
            <a:r>
              <a:rPr lang="en-US" sz="2400" b="1" dirty="0" err="1"/>
              <a:t>Periode</a:t>
            </a:r>
            <a:r>
              <a:rPr lang="en-US" sz="2400" b="1" dirty="0"/>
              <a:t> 11 </a:t>
            </a:r>
            <a:r>
              <a:rPr lang="en-US" sz="2400" b="1" dirty="0" err="1"/>
              <a:t>Februari</a:t>
            </a:r>
            <a:r>
              <a:rPr lang="en-US" sz="2400" b="1" dirty="0"/>
              <a:t> 2023 07:00 – 11 </a:t>
            </a:r>
            <a:r>
              <a:rPr lang="en-US" sz="2400" b="1" dirty="0" err="1"/>
              <a:t>Februari</a:t>
            </a:r>
            <a:r>
              <a:rPr lang="en-US" sz="2400" b="1" dirty="0"/>
              <a:t> 2023 19:00</a:t>
            </a:r>
            <a:endParaRPr b="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"/>
          <p:cNvSpPr txBox="1"/>
          <p:nvPr/>
        </p:nvSpPr>
        <p:spPr>
          <a:xfrm>
            <a:off x="168211" y="4961954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02" name="Google Shape;202;p4"/>
          <p:cNvGraphicFramePr/>
          <p:nvPr>
            <p:extLst>
              <p:ext uri="{D42A27DB-BD31-4B8C-83A1-F6EECF244321}">
                <p14:modId xmlns:p14="http://schemas.microsoft.com/office/powerpoint/2010/main" val="2327568702"/>
              </p:ext>
            </p:extLst>
          </p:nvPr>
        </p:nvGraphicFramePr>
        <p:xfrm>
          <a:off x="194881" y="1561420"/>
          <a:ext cx="8051825" cy="2847697"/>
        </p:xfrm>
        <a:graphic>
          <a:graphicData uri="http://schemas.openxmlformats.org/drawingml/2006/table">
            <a:tbl>
              <a:tblPr firstRow="1" bandRow="1">
                <a:noFill/>
                <a:tableStyleId>{375DC37F-3FB1-414A-AEA3-6E44EE953C74}</a:tableStyleId>
              </a:tblPr>
              <a:tblGrid>
                <a:gridCol w="39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8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7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20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11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40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658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No.</a:t>
                      </a:r>
                      <a:endParaRPr sz="1200" b="1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Application</a:t>
                      </a:r>
                      <a:endParaRPr sz="1200" b="1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Modul</a:t>
                      </a:r>
                      <a:endParaRPr sz="1200" b="1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Issue</a:t>
                      </a:r>
                      <a:endParaRPr sz="1200" b="1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Root Cause</a:t>
                      </a:r>
                      <a:endParaRPr sz="1200" b="1" u="none" strike="noStrike" cap="none" dirty="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Workaround</a:t>
                      </a:r>
                      <a:endParaRPr sz="1200" b="1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Remarks</a:t>
                      </a:r>
                      <a:endParaRPr sz="1200" b="1" u="none" strike="noStrike" cap="none" dirty="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47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/>
                        <a:t>Operational</a:t>
                      </a:r>
                      <a:endParaRPr sz="900" u="none" strike="noStrike" cap="none"/>
                    </a:p>
                  </a:txBody>
                  <a:tcPr marL="68600" marR="68600" marT="34300" marB="34300" anchor="ctr"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/>
                        <a:t>IT</a:t>
                      </a:r>
                      <a:endParaRPr sz="900" u="none" strike="noStrike" cap="none"/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/>
                        <a:t>External</a:t>
                      </a:r>
                      <a:endParaRPr sz="900" u="none" strike="noStrike" cap="none"/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34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dirty="0">
                          <a:solidFill>
                            <a:srgbClr val="000000"/>
                          </a:solidFill>
                        </a:rPr>
                        <a:t>1</a:t>
                      </a:r>
                      <a:endParaRPr sz="11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  <a:sym typeface="Calibri"/>
                        </a:rPr>
                        <a:t>Phinnisi</a:t>
                      </a: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strike="noStrike" cap="none" dirty="0"/>
                        <a:t>EPB</a:t>
                      </a: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strike="noStrike" cap="none" dirty="0"/>
                        <a:t>EPB </a:t>
                      </a:r>
                      <a:r>
                        <a:rPr lang="en-US" sz="1100" u="none" strike="noStrike" cap="none" dirty="0" err="1"/>
                        <a:t>belum</a:t>
                      </a:r>
                      <a:r>
                        <a:rPr lang="en-US" sz="1100" u="none" strike="noStrike" cap="none" dirty="0"/>
                        <a:t> </a:t>
                      </a:r>
                      <a:r>
                        <a:rPr lang="en-US" sz="1100" u="none" strike="noStrike" cap="none" dirty="0" err="1"/>
                        <a:t>lunas</a:t>
                      </a:r>
                      <a:r>
                        <a:rPr lang="en-US" sz="1100" u="none" strike="noStrike" cap="none" dirty="0"/>
                        <a:t> (status </a:t>
                      </a:r>
                      <a:r>
                        <a:rPr lang="en-US" sz="1100" u="none" strike="noStrike" cap="none" dirty="0" err="1"/>
                        <a:t>sudah</a:t>
                      </a:r>
                      <a:r>
                        <a:rPr lang="en-US" sz="1100" u="none" strike="noStrike" cap="none" dirty="0"/>
                        <a:t> </a:t>
                      </a:r>
                      <a:r>
                        <a:rPr lang="en-US" sz="1100" u="none" strike="noStrike" cap="none" dirty="0" err="1"/>
                        <a:t>lunas</a:t>
                      </a:r>
                      <a:r>
                        <a:rPr lang="en-US" sz="1100" u="none" strike="noStrike" cap="none" dirty="0"/>
                        <a:t>)</a:t>
                      </a: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  <a:sym typeface="Calibri"/>
                        </a:rPr>
                        <a:t>Gagal saat update log pembayaran dan is paid</a:t>
                      </a: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Hit ulang API flag lunas regional 3</a:t>
                      </a:r>
                      <a:endParaRPr sz="11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  <a:sym typeface="Calibri"/>
                        </a:rPr>
                        <a:t>No</a:t>
                      </a: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strike="noStrike" cap="none" dirty="0"/>
                        <a:t>Yes</a:t>
                      </a: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dirty="0">
                          <a:solidFill>
                            <a:srgbClr val="000000"/>
                          </a:solidFill>
                        </a:rPr>
                        <a:t>No</a:t>
                      </a: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4058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strike="noStrike" cap="none" dirty="0" err="1"/>
                        <a:t>Phinnisi</a:t>
                      </a: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strike="noStrike" cap="none" dirty="0"/>
                        <a:t>EPB</a:t>
                      </a: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ID" sz="1100" u="none" strike="noStrike" cap="none" dirty="0" err="1"/>
                        <a:t>epb</a:t>
                      </a:r>
                      <a:r>
                        <a:rPr lang="en-ID" sz="1100" u="none" strike="noStrike" cap="none" dirty="0"/>
                        <a:t> </a:t>
                      </a:r>
                      <a:r>
                        <a:rPr lang="en-ID" sz="1100" u="none" strike="noStrike" cap="none" dirty="0" err="1"/>
                        <a:t>muncul</a:t>
                      </a:r>
                      <a:r>
                        <a:rPr lang="en-ID" sz="1100" u="none" strike="noStrike" cap="none" dirty="0"/>
                        <a:t> </a:t>
                      </a:r>
                      <a:r>
                        <a:rPr lang="en-ID" sz="1100" u="none" strike="noStrike" cap="none" dirty="0" err="1"/>
                        <a:t>biaya</a:t>
                      </a:r>
                      <a:r>
                        <a:rPr lang="en-ID" sz="1100" u="none" strike="noStrike" cap="none" dirty="0"/>
                        <a:t> </a:t>
                      </a:r>
                      <a:r>
                        <a:rPr lang="en-ID" sz="1100" u="none" strike="noStrike" cap="none" dirty="0" err="1"/>
                        <a:t>harusnya</a:t>
                      </a:r>
                      <a:r>
                        <a:rPr lang="en-ID" sz="1100" u="none" strike="noStrike" cap="none" dirty="0"/>
                        <a:t> </a:t>
                      </a:r>
                      <a:r>
                        <a:rPr lang="en-ID" sz="1100" u="none" strike="noStrike" cap="none" dirty="0" err="1"/>
                        <a:t>tidak</a:t>
                      </a:r>
                      <a:r>
                        <a:rPr lang="en-ID" sz="1100" u="none" strike="noStrike" cap="none" dirty="0"/>
                        <a:t> </a:t>
                      </a:r>
                      <a:r>
                        <a:rPr lang="en-ID" sz="1100" u="none" strike="noStrike" cap="none" dirty="0" err="1"/>
                        <a:t>muncul</a:t>
                      </a:r>
                      <a:r>
                        <a:rPr lang="en-ID" sz="1100" u="none" strike="noStrike" cap="none" dirty="0"/>
                        <a:t> </a:t>
                      </a:r>
                      <a:r>
                        <a:rPr lang="en-ID" sz="1100" u="none" strike="noStrike" cap="none" dirty="0" err="1"/>
                        <a:t>karena</a:t>
                      </a:r>
                      <a:r>
                        <a:rPr lang="en-ID" sz="1100" u="none" strike="noStrike" cap="none" dirty="0"/>
                        <a:t> </a:t>
                      </a:r>
                      <a:r>
                        <a:rPr lang="en-ID" sz="1100" u="none" strike="noStrike" cap="none" dirty="0" err="1"/>
                        <a:t>masih</a:t>
                      </a:r>
                      <a:r>
                        <a:rPr lang="en-ID" sz="1100" u="none" strike="noStrike" cap="none" dirty="0"/>
                        <a:t> </a:t>
                      </a:r>
                      <a:r>
                        <a:rPr lang="en-ID" sz="1100" u="none" strike="noStrike" cap="none" dirty="0" err="1"/>
                        <a:t>termasuk</a:t>
                      </a:r>
                      <a:r>
                        <a:rPr lang="en-ID" sz="1100" u="none" strike="noStrike" cap="none" dirty="0"/>
                        <a:t> </a:t>
                      </a:r>
                      <a:r>
                        <a:rPr lang="en-ID" sz="1100" u="none" strike="noStrike" cap="none" dirty="0" err="1"/>
                        <a:t>paket</a:t>
                      </a:r>
                      <a:r>
                        <a:rPr lang="en-ID" sz="1100" u="none" strike="noStrike" cap="none" dirty="0"/>
                        <a:t> </a:t>
                      </a:r>
                      <a:r>
                        <a:rPr lang="en-ID" sz="1100" u="none" strike="noStrike" cap="none" dirty="0" err="1"/>
                        <a:t>gerakan</a:t>
                      </a: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Terjadi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gagal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dikarenakan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pada query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pengecekan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countPpkbDescriptions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tidak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adanya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pengecekan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ppkb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yang di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batalkan</a:t>
                      </a: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0" i="0" u="none" strike="noStrike" cap="none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Menambahkan</a:t>
                      </a:r>
                      <a:r>
                        <a:rPr lang="en-US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1100" b="0" i="0" u="none" strike="noStrike" cap="none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kondisi</a:t>
                      </a:r>
                      <a:r>
                        <a:rPr lang="en-US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pada query and </a:t>
                      </a:r>
                      <a:r>
                        <a:rPr lang="en-US" sz="1100" b="0" i="0" u="none" strike="noStrike" cap="none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pd.ppkb_status_code</a:t>
                      </a:r>
                      <a:r>
                        <a:rPr lang="en-US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!= 5</a:t>
                      </a:r>
                      <a:endParaRPr sz="11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strike="noStrike" cap="none" dirty="0"/>
                        <a:t>No</a:t>
                      </a: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strike="noStrike" cap="none" dirty="0"/>
                        <a:t>Yes</a:t>
                      </a: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Calibri"/>
                        <a:buNone/>
                      </a:pPr>
                      <a:r>
                        <a:rPr lang="en-US" sz="1100" u="none" strike="noStrike" cap="none" dirty="0"/>
                        <a:t>No</a:t>
                      </a: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7368781"/>
                  </a:ext>
                </a:extLst>
              </a:tr>
              <a:tr h="34034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00" marR="6200" marT="6200" marB="0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Calibri"/>
                        <a:buNone/>
                      </a:pP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37660350"/>
                  </a:ext>
                </a:extLst>
              </a:tr>
            </a:tbl>
          </a:graphicData>
        </a:graphic>
      </p:graphicFrame>
      <p:pic>
        <p:nvPicPr>
          <p:cNvPr id="203" name="Google Shape;20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93;p3">
            <a:extLst>
              <a:ext uri="{FF2B5EF4-FFF2-40B4-BE49-F238E27FC236}">
                <a16:creationId xmlns:a16="http://schemas.microsoft.com/office/drawing/2014/main" id="{2304513C-AA63-068A-1B71-E1EF8138BC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49" y="477286"/>
            <a:ext cx="7874083" cy="9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b="1" dirty="0"/>
              <a:t>CABANG SURABAYA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599022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"/>
          <p:cNvSpPr txBox="1"/>
          <p:nvPr/>
        </p:nvSpPr>
        <p:spPr>
          <a:xfrm>
            <a:off x="168211" y="4961954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02" name="Google Shape;202;p4"/>
          <p:cNvGraphicFramePr/>
          <p:nvPr>
            <p:extLst>
              <p:ext uri="{D42A27DB-BD31-4B8C-83A1-F6EECF244321}">
                <p14:modId xmlns:p14="http://schemas.microsoft.com/office/powerpoint/2010/main" val="3868208831"/>
              </p:ext>
            </p:extLst>
          </p:nvPr>
        </p:nvGraphicFramePr>
        <p:xfrm>
          <a:off x="194881" y="1561420"/>
          <a:ext cx="8051825" cy="2165875"/>
        </p:xfrm>
        <a:graphic>
          <a:graphicData uri="http://schemas.openxmlformats.org/drawingml/2006/table">
            <a:tbl>
              <a:tblPr firstRow="1" bandRow="1">
                <a:noFill/>
                <a:tableStyleId>{375DC37F-3FB1-414A-AEA3-6E44EE953C74}</a:tableStyleId>
              </a:tblPr>
              <a:tblGrid>
                <a:gridCol w="39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72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48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689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703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208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611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406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26580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No.</a:t>
                      </a:r>
                      <a:endParaRPr sz="1200" b="1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Application</a:t>
                      </a:r>
                      <a:endParaRPr sz="1200" b="1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Modul</a:t>
                      </a:r>
                      <a:endParaRPr sz="1200" b="1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Issue</a:t>
                      </a:r>
                      <a:endParaRPr sz="1200" b="1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Root Cause</a:t>
                      </a:r>
                      <a:endParaRPr sz="1200" b="1" u="none" strike="noStrike" cap="none" dirty="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Workaround</a:t>
                      </a:r>
                      <a:endParaRPr sz="1200" b="1" u="none" strike="noStrike" cap="none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Remarks</a:t>
                      </a:r>
                      <a:endParaRPr sz="1200" b="1" u="none" strike="noStrike" cap="none" dirty="0">
                        <a:solidFill>
                          <a:schemeClr val="lt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 anchor="ctr"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475"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id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/>
                        <a:t>Operational</a:t>
                      </a:r>
                      <a:endParaRPr sz="900" u="none" strike="noStrike" cap="none"/>
                    </a:p>
                  </a:txBody>
                  <a:tcPr marL="68600" marR="68600" marT="34300" marB="34300" anchor="ctr">
                    <a:lnB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/>
                        <a:t>IT</a:t>
                      </a:r>
                      <a:endParaRPr sz="900" u="none" strike="noStrike" cap="none"/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/>
                        <a:t>External</a:t>
                      </a:r>
                      <a:endParaRPr sz="900" u="none" strike="noStrike" cap="none"/>
                    </a:p>
                  </a:txBody>
                  <a:tcPr marL="68600" marR="68600" marT="34300" marB="34300" anchor="ctr">
                    <a:lnB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D9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1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rgbClr val="000000"/>
                          </a:solidFill>
                        </a:rPr>
                        <a:t>1</a:t>
                      </a:r>
                      <a:endParaRPr sz="11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  <a:sym typeface="Calibri"/>
                        </a:rPr>
                        <a:t>Praya</a:t>
                      </a: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strike="noStrike" cap="none" dirty="0"/>
                        <a:t>DPJK</a:t>
                      </a: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sv-SE" sz="1100" u="none" strike="noStrike" cap="none" dirty="0"/>
                        <a:t>pranota masih menggunakan kode 010 bukan 070, SKTD sudah diupdate dan sudah di print sampai DPJK</a:t>
                      </a:r>
                      <a:endParaRPr sz="1100" u="none" strike="noStrike" cap="none" dirty="0"/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Pada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saat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generate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ulang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DPJK yang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sudah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di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genereate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pada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saat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SKTD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belum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ada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bentuk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a3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tidak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ada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update yang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baru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secara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otomatis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pada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saat</a:t>
                      </a:r>
                      <a:r>
                        <a:rPr lang="en-US" sz="1100" dirty="0">
                          <a:solidFill>
                            <a:srgbClr val="000000"/>
                          </a:solidFill>
                        </a:rPr>
                        <a:t> generate </a:t>
                      </a:r>
                      <a:r>
                        <a:rPr lang="en-US" sz="1100" dirty="0" err="1">
                          <a:solidFill>
                            <a:srgbClr val="000000"/>
                          </a:solidFill>
                        </a:rPr>
                        <a:t>ulang</a:t>
                      </a:r>
                      <a:endParaRPr sz="1100" dirty="0">
                        <a:solidFill>
                          <a:srgbClr val="000000"/>
                        </a:solidFill>
                      </a:endParaRPr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b="0" i="0" u="none" strike="noStrike" cap="none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meengupdate</a:t>
                      </a:r>
                      <a:r>
                        <a:rPr lang="en-US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bentuk_a3 = null pada </a:t>
                      </a:r>
                      <a:r>
                        <a:rPr lang="en-US" sz="1100" b="0" i="0" u="none" strike="noStrike" cap="none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pkks</a:t>
                      </a:r>
                      <a:r>
                        <a:rPr lang="en-US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dan </a:t>
                      </a:r>
                      <a:r>
                        <a:rPr lang="en-US" sz="1100" b="0" i="0" u="none" strike="noStrike" cap="none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trx_dpjk_header</a:t>
                      </a:r>
                      <a:r>
                        <a:rPr lang="en-US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dan generate </a:t>
                      </a:r>
                      <a:r>
                        <a:rPr lang="en-US" sz="1100" b="0" i="0" u="none" strike="noStrike" cap="none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ulang</a:t>
                      </a:r>
                      <a:r>
                        <a:rPr lang="en-US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en-US" sz="1100" b="0" i="0" u="none" strike="noStrike" cap="none" dirty="0" err="1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dpjk</a:t>
                      </a:r>
                      <a:endParaRPr sz="11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200" marR="6200" marT="6200" marB="0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cs typeface="Calibri"/>
                          <a:sym typeface="Calibri"/>
                        </a:rPr>
                        <a:t>No</a:t>
                      </a: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100" u="none" strike="noStrike" cap="none" dirty="0"/>
                        <a:t>Yes</a:t>
                      </a: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Calibri"/>
                        <a:buNone/>
                      </a:pPr>
                      <a:r>
                        <a:rPr lang="en" sz="1100" dirty="0">
                          <a:solidFill>
                            <a:srgbClr val="000000"/>
                          </a:solidFill>
                        </a:rPr>
                        <a:t>No</a:t>
                      </a:r>
                      <a:endParaRPr sz="1100" u="none" strike="noStrike" cap="none" dirty="0"/>
                    </a:p>
                  </a:txBody>
                  <a:tcPr marL="6200" marR="6200" marT="6200" marB="0" anchor="ctr">
                    <a:lnL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03" name="Google Shape;20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93;p3">
            <a:extLst>
              <a:ext uri="{FF2B5EF4-FFF2-40B4-BE49-F238E27FC236}">
                <a16:creationId xmlns:a16="http://schemas.microsoft.com/office/drawing/2014/main" id="{2304513C-AA63-068A-1B71-E1EF8138BC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49" y="477286"/>
            <a:ext cx="7874083" cy="9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b="1" dirty="0"/>
              <a:t>CABANG SAMARINDA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4241896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"/>
          <p:cNvSpPr txBox="1"/>
          <p:nvPr/>
        </p:nvSpPr>
        <p:spPr>
          <a:xfrm>
            <a:off x="168211" y="4961954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93;p3">
            <a:extLst>
              <a:ext uri="{FF2B5EF4-FFF2-40B4-BE49-F238E27FC236}">
                <a16:creationId xmlns:a16="http://schemas.microsoft.com/office/drawing/2014/main" id="{2304513C-AA63-068A-1B71-E1EF8138BC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49" y="2080061"/>
            <a:ext cx="7874083" cy="9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b="1" dirty="0"/>
              <a:t>TICKET L2 – IN PROGRESS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912708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"/>
          <p:cNvSpPr txBox="1"/>
          <p:nvPr/>
        </p:nvSpPr>
        <p:spPr>
          <a:xfrm>
            <a:off x="168211" y="4961954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93;p3">
            <a:extLst>
              <a:ext uri="{FF2B5EF4-FFF2-40B4-BE49-F238E27FC236}">
                <a16:creationId xmlns:a16="http://schemas.microsoft.com/office/drawing/2014/main" id="{2304513C-AA63-068A-1B71-E1EF8138BC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49" y="2080061"/>
            <a:ext cx="7874083" cy="9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b="1" dirty="0"/>
              <a:t>SERVER</a:t>
            </a:r>
            <a:br>
              <a:rPr lang="en" b="1" dirty="0"/>
            </a:br>
            <a:r>
              <a:rPr lang="en-US" sz="2400" b="1" dirty="0" err="1"/>
              <a:t>Periode</a:t>
            </a:r>
            <a:r>
              <a:rPr lang="en-US" sz="2400" b="1" dirty="0"/>
              <a:t> 10 </a:t>
            </a:r>
            <a:r>
              <a:rPr lang="en-US" sz="2400" b="1" dirty="0" err="1"/>
              <a:t>Februari</a:t>
            </a:r>
            <a:r>
              <a:rPr lang="en-US" sz="2400" b="1" dirty="0"/>
              <a:t> 2023 19:00 – 11 </a:t>
            </a:r>
            <a:r>
              <a:rPr lang="en-US" sz="2400" b="1" dirty="0" err="1"/>
              <a:t>Februari</a:t>
            </a:r>
            <a:r>
              <a:rPr lang="en-US" sz="2400" b="1" dirty="0"/>
              <a:t> 2023 07:00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7965731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"/>
          <p:cNvSpPr txBox="1"/>
          <p:nvPr/>
        </p:nvSpPr>
        <p:spPr>
          <a:xfrm>
            <a:off x="168211" y="4961954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93;p3">
            <a:extLst>
              <a:ext uri="{FF2B5EF4-FFF2-40B4-BE49-F238E27FC236}">
                <a16:creationId xmlns:a16="http://schemas.microsoft.com/office/drawing/2014/main" id="{2304513C-AA63-068A-1B71-E1EF8138BC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10468" y="1616953"/>
            <a:ext cx="7874083" cy="9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1800" b="1" dirty="0"/>
              <a:t>1. </a:t>
            </a:r>
            <a:r>
              <a:rPr lang="en-US" sz="1800" b="1" dirty="0" err="1"/>
              <a:t>Phinnisi</a:t>
            </a:r>
            <a:r>
              <a:rPr lang="en-US" sz="1800" b="1" dirty="0"/>
              <a:t> CPU </a:t>
            </a:r>
            <a:r>
              <a:rPr lang="en-US" sz="1800" b="1" dirty="0" err="1"/>
              <a:t>Utilization,Max</a:t>
            </a:r>
            <a:r>
              <a:rPr lang="en-US" sz="1800" b="1" dirty="0"/>
              <a:t> Load: 1,085 %.</a:t>
            </a:r>
            <a:br>
              <a:rPr lang="en-US" sz="1800" b="1" dirty="0"/>
            </a:br>
            <a:r>
              <a:rPr lang="en-US" sz="1800" b="1" dirty="0"/>
              <a:t>2. </a:t>
            </a:r>
            <a:r>
              <a:rPr lang="en-US" sz="1800" b="1" dirty="0" err="1"/>
              <a:t>Phinnisi</a:t>
            </a:r>
            <a:r>
              <a:rPr lang="en-US" sz="1800" b="1" dirty="0"/>
              <a:t> Memory Utilization, Max Load: 22,6 %. </a:t>
            </a:r>
            <a:br>
              <a:rPr lang="en-US" sz="1800" b="1" dirty="0"/>
            </a:br>
            <a:r>
              <a:rPr lang="en-US" sz="1800" b="1" dirty="0"/>
              <a:t>3. Session DB CPU Utilization, Max Load: 5,45 %  </a:t>
            </a:r>
            <a:br>
              <a:rPr lang="en-US" sz="1800" b="1" dirty="0"/>
            </a:br>
            <a:r>
              <a:rPr lang="en-US" sz="1800" b="1" dirty="0"/>
              <a:t>4. Session DB </a:t>
            </a:r>
            <a:r>
              <a:rPr lang="en-US" sz="1800" b="1" dirty="0" err="1"/>
              <a:t>Connection,Max</a:t>
            </a:r>
            <a:r>
              <a:rPr lang="en-US" sz="1800" b="1" dirty="0"/>
              <a:t> Sum: 798</a:t>
            </a:r>
            <a:br>
              <a:rPr lang="en-US" sz="1800" b="1" dirty="0"/>
            </a:br>
            <a:br>
              <a:rPr lang="en-US" sz="1800" b="1" dirty="0"/>
            </a:br>
            <a:r>
              <a:rPr lang="en-US" sz="1800" b="1" dirty="0"/>
              <a:t>Serta </a:t>
            </a:r>
            <a:r>
              <a:rPr lang="en-US" sz="1800" b="1" dirty="0" err="1"/>
              <a:t>aplikasi</a:t>
            </a:r>
            <a:r>
              <a:rPr lang="en-US" sz="1800" b="1" dirty="0"/>
              <a:t> PHINNISI </a:t>
            </a:r>
            <a:r>
              <a:rPr lang="en-US" sz="1800" b="1" dirty="0" err="1"/>
              <a:t>Dapat</a:t>
            </a:r>
            <a:r>
              <a:rPr lang="en-US" sz="1800" b="1" dirty="0"/>
              <a:t> </a:t>
            </a:r>
            <a:r>
              <a:rPr lang="en-US" sz="1800" b="1" dirty="0" err="1"/>
              <a:t>berfungsi</a:t>
            </a:r>
            <a:r>
              <a:rPr lang="en-US" sz="1800" b="1" dirty="0"/>
              <a:t> </a:t>
            </a:r>
            <a:r>
              <a:rPr lang="en-US" sz="1800" b="1" dirty="0" err="1"/>
              <a:t>dengan</a:t>
            </a:r>
            <a:r>
              <a:rPr lang="en-US" sz="1800" b="1" dirty="0"/>
              <a:t> </a:t>
            </a:r>
            <a:r>
              <a:rPr lang="en-US" sz="1800" b="1" dirty="0" err="1"/>
              <a:t>baik</a:t>
            </a:r>
            <a:r>
              <a:rPr lang="en-US" sz="1800" b="1" dirty="0"/>
              <a:t> pada </a:t>
            </a:r>
            <a:r>
              <a:rPr lang="en-US" sz="1800" b="1" dirty="0" err="1"/>
              <a:t>periode</a:t>
            </a:r>
            <a:r>
              <a:rPr lang="en-US" sz="1800" b="1" dirty="0"/>
              <a:t> </a:t>
            </a:r>
            <a:r>
              <a:rPr lang="en-US" sz="1800" b="1" dirty="0" err="1"/>
              <a:t>tanggal</a:t>
            </a:r>
            <a:r>
              <a:rPr lang="en-US" sz="1800" b="1" dirty="0"/>
              <a:t> 11 </a:t>
            </a:r>
            <a:r>
              <a:rPr lang="en-US" sz="1800" b="1" dirty="0" err="1"/>
              <a:t>Januari</a:t>
            </a:r>
            <a:r>
              <a:rPr lang="en-US" sz="1800" b="1" dirty="0"/>
              <a:t> 2023 07:00 s/d 11 </a:t>
            </a:r>
            <a:r>
              <a:rPr lang="en-US" sz="1800" b="1" dirty="0" err="1"/>
              <a:t>Januari</a:t>
            </a:r>
            <a:r>
              <a:rPr lang="en-US" sz="1800" b="1" dirty="0"/>
              <a:t> 2023 19:00 WIB</a:t>
            </a:r>
            <a:endParaRPr sz="1800" b="1" dirty="0"/>
          </a:p>
        </p:txBody>
      </p:sp>
    </p:spTree>
    <p:extLst>
      <p:ext uri="{BB962C8B-B14F-4D97-AF65-F5344CB8AC3E}">
        <p14:creationId xmlns:p14="http://schemas.microsoft.com/office/powerpoint/2010/main" val="1316768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13548" y="83448"/>
            <a:ext cx="1171003" cy="37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4"/>
          <p:cNvSpPr txBox="1"/>
          <p:nvPr/>
        </p:nvSpPr>
        <p:spPr>
          <a:xfrm>
            <a:off x="168211" y="4961954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4881" y="130911"/>
            <a:ext cx="1313879" cy="234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0" y="4668869"/>
            <a:ext cx="9143999" cy="472343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4"/>
          <p:cNvSpPr txBox="1"/>
          <p:nvPr/>
        </p:nvSpPr>
        <p:spPr>
          <a:xfrm>
            <a:off x="155395" y="5007385"/>
            <a:ext cx="2082165" cy="13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525" rIns="0" bIns="0" anchor="t" anchorCtr="0">
            <a:spAutoFit/>
          </a:bodyPr>
          <a:lstStyle/>
          <a:p>
            <a:pPr marL="127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Copyright © 2022 – PT ILCS All Rights Reserved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" name="Google Shape;193;p3">
            <a:extLst>
              <a:ext uri="{FF2B5EF4-FFF2-40B4-BE49-F238E27FC236}">
                <a16:creationId xmlns:a16="http://schemas.microsoft.com/office/drawing/2014/main" id="{27286328-8E23-148C-318D-C1A9A7A40D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4957" y="433571"/>
            <a:ext cx="7874083" cy="9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2400" b="1" dirty="0" err="1"/>
              <a:t>Phinnisi</a:t>
            </a:r>
            <a:r>
              <a:rPr lang="en-US" sz="2400" b="1" dirty="0"/>
              <a:t> CPU </a:t>
            </a:r>
            <a:r>
              <a:rPr lang="en-US" sz="2400" b="1" dirty="0" err="1"/>
              <a:t>Utilization,Max</a:t>
            </a:r>
            <a:r>
              <a:rPr lang="en-US" sz="2400" b="1" dirty="0"/>
              <a:t> Load: 1,085 %.</a:t>
            </a:r>
            <a:endParaRPr sz="2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5900EB-0402-189F-3ACB-41C5D46E47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80241" y="1243768"/>
            <a:ext cx="6183518" cy="240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565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589</Words>
  <Application>Microsoft Office PowerPoint</Application>
  <PresentationFormat>On-screen Show (16:9)</PresentationFormat>
  <Paragraphs>104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Office Theme</vt:lpstr>
      <vt:lpstr>Simple Light</vt:lpstr>
      <vt:lpstr>PowerPoint Presentation</vt:lpstr>
      <vt:lpstr>OUTLINE</vt:lpstr>
      <vt:lpstr>TICKET L2 Periode 11 Februari 2023 07:00 – 11 Februari 2023 19:00</vt:lpstr>
      <vt:lpstr>CABANG SURABAYA</vt:lpstr>
      <vt:lpstr>CABANG SAMARINDA</vt:lpstr>
      <vt:lpstr>TICKET L2 – IN PROGRESS</vt:lpstr>
      <vt:lpstr>SERVER Periode 10 Februari 2023 19:00 – 11 Februari 2023 07:00</vt:lpstr>
      <vt:lpstr>1. Phinnisi CPU Utilization,Max Load: 1,085 %. 2. Phinnisi Memory Utilization, Max Load: 22,6 %.  3. Session DB CPU Utilization, Max Load: 5,45 %   4. Session DB Connection,Max Sum: 798  Serta aplikasi PHINNISI Dapat berfungsi dengan baik pada periode tanggal 11 Januari 2023 07:00 s/d 11 Januari 2023 19:00 WIB</vt:lpstr>
      <vt:lpstr>Phinnisi CPU Utilization,Max Load: 1,085 %.</vt:lpstr>
      <vt:lpstr>Phinnisi Memory Utilization, Max Load: 22,4%.</vt:lpstr>
      <vt:lpstr>Session DB CPU Utilization, Max Load: 5,45%</vt:lpstr>
      <vt:lpstr>Session DB Connection,Max Sum: 798</vt:lpstr>
      <vt:lpstr>Log Inaportnet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rafly s</cp:lastModifiedBy>
  <cp:revision>18</cp:revision>
  <dcterms:modified xsi:type="dcterms:W3CDTF">2023-02-11T12:19:07Z</dcterms:modified>
</cp:coreProperties>
</file>